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7772400" cx="12192000"/>
  <p:notesSz cx="12192000" cy="7772400"/>
  <p:embeddedFontLst>
    <p:embeddedFont>
      <p:font typeface="Roboto"/>
      <p:regular r:id="rId69"/>
      <p:bold r:id="rId70"/>
      <p:italic r:id="rId71"/>
      <p:boldItalic r:id="rId72"/>
    </p:embeddedFont>
    <p:embeddedFont>
      <p:font typeface="Cambria Math"/>
      <p:regular r:id="rId7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77">
          <p15:clr>
            <a:srgbClr val="A4A3A4"/>
          </p15:clr>
        </p15:guide>
        <p15:guide id="2" pos="2151">
          <p15:clr>
            <a:srgbClr val="A4A3A4"/>
          </p15:clr>
        </p15:guide>
      </p15:sldGuideLst>
    </p:ext>
    <p:ext uri="http://customooxmlschemas.google.com/">
      <go:slidesCustomData xmlns:go="http://customooxmlschemas.google.com/" r:id="rId74" roundtripDataSignature="AMtx7mhqwYQOCjBx1BRczM95lXPg4o2qI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7D893FD-1497-451F-ABBF-CB06554F1D95}">
  <a:tblStyle styleId="{37D893FD-1497-451F-ABBF-CB06554F1D9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903421DA-B218-4F87-AE17-2C05345A628B}" styleName="Table_1">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77" orient="horz"/>
        <p:guide pos="2151"/>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CambriaMath-regular.fntdata"/><Relationship Id="rId72" Type="http://schemas.openxmlformats.org/officeDocument/2006/relationships/font" Target="fonts/Roboto-boldItalic.fntdata"/><Relationship Id="rId31" Type="http://schemas.openxmlformats.org/officeDocument/2006/relationships/slide" Target="slides/slide25.xml"/><Relationship Id="rId30" Type="http://schemas.openxmlformats.org/officeDocument/2006/relationships/slide" Target="slides/slide24.xml"/><Relationship Id="rId74" Type="http://customschemas.google.com/relationships/presentationmetadata" Target="meta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italic.fntdata"/><Relationship Id="rId70" Type="http://schemas.openxmlformats.org/officeDocument/2006/relationships/font" Target="fonts/Roboto-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1219200" y="3691875"/>
            <a:ext cx="9753600" cy="3497575"/>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1: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0: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0: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1: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1: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12: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2: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3: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4: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4: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p15: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5: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p16: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6: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p17: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7: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18: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8: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19: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9: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2: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p20: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0: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p21: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1: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22: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2: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3: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24: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25: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5: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26: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6: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27: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7: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p28: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8: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p29: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9: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3: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3: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30: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0: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p31: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1: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p32: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32: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p33: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33: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5" name="Shape 1025"/>
        <p:cNvGrpSpPr/>
        <p:nvPr/>
      </p:nvGrpSpPr>
      <p:grpSpPr>
        <a:xfrm>
          <a:off x="0" y="0"/>
          <a:ext cx="0" cy="0"/>
          <a:chOff x="0" y="0"/>
          <a:chExt cx="0" cy="0"/>
        </a:xfrm>
      </p:grpSpPr>
      <p:sp>
        <p:nvSpPr>
          <p:cNvPr id="1026" name="Google Shape;1026;p34: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34: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p35: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35: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36: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36: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p37: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7: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p38: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8: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p39: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9: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4: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4: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7" name="Shape 1197"/>
        <p:cNvGrpSpPr/>
        <p:nvPr/>
      </p:nvGrpSpPr>
      <p:grpSpPr>
        <a:xfrm>
          <a:off x="0" y="0"/>
          <a:ext cx="0" cy="0"/>
          <a:chOff x="0" y="0"/>
          <a:chExt cx="0" cy="0"/>
        </a:xfrm>
      </p:grpSpPr>
      <p:sp>
        <p:nvSpPr>
          <p:cNvPr id="1198" name="Google Shape;1198;p40: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40: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3" name="Shape 1203"/>
        <p:cNvGrpSpPr/>
        <p:nvPr/>
      </p:nvGrpSpPr>
      <p:grpSpPr>
        <a:xfrm>
          <a:off x="0" y="0"/>
          <a:ext cx="0" cy="0"/>
          <a:chOff x="0" y="0"/>
          <a:chExt cx="0" cy="0"/>
        </a:xfrm>
      </p:grpSpPr>
      <p:sp>
        <p:nvSpPr>
          <p:cNvPr id="1204" name="Google Shape;1204;p41: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41: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9" name="Shape 1209"/>
        <p:cNvGrpSpPr/>
        <p:nvPr/>
      </p:nvGrpSpPr>
      <p:grpSpPr>
        <a:xfrm>
          <a:off x="0" y="0"/>
          <a:ext cx="0" cy="0"/>
          <a:chOff x="0" y="0"/>
          <a:chExt cx="0" cy="0"/>
        </a:xfrm>
      </p:grpSpPr>
      <p:sp>
        <p:nvSpPr>
          <p:cNvPr id="1210" name="Google Shape;1210;p42: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42: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6" name="Shape 1216"/>
        <p:cNvGrpSpPr/>
        <p:nvPr/>
      </p:nvGrpSpPr>
      <p:grpSpPr>
        <a:xfrm>
          <a:off x="0" y="0"/>
          <a:ext cx="0" cy="0"/>
          <a:chOff x="0" y="0"/>
          <a:chExt cx="0" cy="0"/>
        </a:xfrm>
      </p:grpSpPr>
      <p:sp>
        <p:nvSpPr>
          <p:cNvPr id="1217" name="Google Shape;1217;p43: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43: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p44: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44: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p45: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45: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46: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46: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p47: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47: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p48: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48: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p49: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49: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5: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5: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5" name="Shape 1265"/>
        <p:cNvGrpSpPr/>
        <p:nvPr/>
      </p:nvGrpSpPr>
      <p:grpSpPr>
        <a:xfrm>
          <a:off x="0" y="0"/>
          <a:ext cx="0" cy="0"/>
          <a:chOff x="0" y="0"/>
          <a:chExt cx="0" cy="0"/>
        </a:xfrm>
      </p:grpSpPr>
      <p:sp>
        <p:nvSpPr>
          <p:cNvPr id="1266" name="Google Shape;1266;p50: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0: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3" name="Shape 1273"/>
        <p:cNvGrpSpPr/>
        <p:nvPr/>
      </p:nvGrpSpPr>
      <p:grpSpPr>
        <a:xfrm>
          <a:off x="0" y="0"/>
          <a:ext cx="0" cy="0"/>
          <a:chOff x="0" y="0"/>
          <a:chExt cx="0" cy="0"/>
        </a:xfrm>
      </p:grpSpPr>
      <p:sp>
        <p:nvSpPr>
          <p:cNvPr id="1274" name="Google Shape;1274;p51: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51: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9" name="Shape 1279"/>
        <p:cNvGrpSpPr/>
        <p:nvPr/>
      </p:nvGrpSpPr>
      <p:grpSpPr>
        <a:xfrm>
          <a:off x="0" y="0"/>
          <a:ext cx="0" cy="0"/>
          <a:chOff x="0" y="0"/>
          <a:chExt cx="0" cy="0"/>
        </a:xfrm>
      </p:grpSpPr>
      <p:sp>
        <p:nvSpPr>
          <p:cNvPr id="1280" name="Google Shape;1280;p52: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52: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53: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53: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4" name="Shape 1294"/>
        <p:cNvGrpSpPr/>
        <p:nvPr/>
      </p:nvGrpSpPr>
      <p:grpSpPr>
        <a:xfrm>
          <a:off x="0" y="0"/>
          <a:ext cx="0" cy="0"/>
          <a:chOff x="0" y="0"/>
          <a:chExt cx="0" cy="0"/>
        </a:xfrm>
      </p:grpSpPr>
      <p:sp>
        <p:nvSpPr>
          <p:cNvPr id="1295" name="Google Shape;1295;p54: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54: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p55: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5: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p56: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56: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7" name="Shape 1317"/>
        <p:cNvGrpSpPr/>
        <p:nvPr/>
      </p:nvGrpSpPr>
      <p:grpSpPr>
        <a:xfrm>
          <a:off x="0" y="0"/>
          <a:ext cx="0" cy="0"/>
          <a:chOff x="0" y="0"/>
          <a:chExt cx="0" cy="0"/>
        </a:xfrm>
      </p:grpSpPr>
      <p:sp>
        <p:nvSpPr>
          <p:cNvPr id="1318" name="Google Shape;1318;p57: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57: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p58: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58: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p59: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9: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6: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6: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p60: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60: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1" name="Shape 1341"/>
        <p:cNvGrpSpPr/>
        <p:nvPr/>
      </p:nvGrpSpPr>
      <p:grpSpPr>
        <a:xfrm>
          <a:off x="0" y="0"/>
          <a:ext cx="0" cy="0"/>
          <a:chOff x="0" y="0"/>
          <a:chExt cx="0" cy="0"/>
        </a:xfrm>
      </p:grpSpPr>
      <p:sp>
        <p:nvSpPr>
          <p:cNvPr id="1342" name="Google Shape;1342;p61: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61: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62: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62: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7: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7: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8: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9:notes"/>
          <p:cNvSpPr txBox="1"/>
          <p:nvPr>
            <p:ph idx="1" type="body"/>
          </p:nvPr>
        </p:nvSpPr>
        <p:spPr>
          <a:xfrm>
            <a:off x="1219200" y="3691875"/>
            <a:ext cx="9753600" cy="3497575"/>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9:notes"/>
          <p:cNvSpPr/>
          <p:nvPr>
            <p:ph idx="2" type="sldImg"/>
          </p:nvPr>
        </p:nvSpPr>
        <p:spPr>
          <a:xfrm>
            <a:off x="2032400" y="582925"/>
            <a:ext cx="8128400" cy="291465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 name="Shape 11"/>
        <p:cNvGrpSpPr/>
        <p:nvPr/>
      </p:nvGrpSpPr>
      <p:grpSpPr>
        <a:xfrm>
          <a:off x="0" y="0"/>
          <a:ext cx="0" cy="0"/>
          <a:chOff x="0" y="0"/>
          <a:chExt cx="0" cy="0"/>
        </a:xfrm>
      </p:grpSpPr>
      <p:sp>
        <p:nvSpPr>
          <p:cNvPr id="12" name="Google Shape;12;p64"/>
          <p:cNvSpPr txBox="1"/>
          <p:nvPr>
            <p:ph type="title"/>
          </p:nvPr>
        </p:nvSpPr>
        <p:spPr>
          <a:xfrm>
            <a:off x="1457678" y="221995"/>
            <a:ext cx="7143750" cy="6197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900">
                <a:solidFill>
                  <a:srgbClr val="0080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64"/>
          <p:cNvSpPr txBox="1"/>
          <p:nvPr>
            <p:ph idx="1" type="body"/>
          </p:nvPr>
        </p:nvSpPr>
        <p:spPr>
          <a:xfrm>
            <a:off x="1983669" y="1744063"/>
            <a:ext cx="6097905" cy="43484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14" name="Google Shape;14;p64"/>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64"/>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64"/>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b="0" i="0" sz="1800" u="none" cap="none" strike="noStrike">
                <a:solidFill>
                  <a:srgbClr val="888888"/>
                </a:solidFill>
                <a:latin typeface="Calibri"/>
                <a:ea typeface="Calibri"/>
                <a:cs typeface="Calibri"/>
                <a:sym typeface="Calibri"/>
              </a:defRPr>
            </a:lvl1pPr>
            <a:lvl2pPr indent="0" lvl="1" marL="0" algn="r">
              <a:spcBef>
                <a:spcPts val="0"/>
              </a:spcBef>
              <a:buNone/>
              <a:defRPr b="0" i="0" sz="1800" u="none" cap="none" strike="noStrike">
                <a:solidFill>
                  <a:srgbClr val="888888"/>
                </a:solidFill>
                <a:latin typeface="Calibri"/>
                <a:ea typeface="Calibri"/>
                <a:cs typeface="Calibri"/>
                <a:sym typeface="Calibri"/>
              </a:defRPr>
            </a:lvl2pPr>
            <a:lvl3pPr indent="0" lvl="2" marL="0" algn="r">
              <a:spcBef>
                <a:spcPts val="0"/>
              </a:spcBef>
              <a:buNone/>
              <a:defRPr b="0" i="0" sz="1800" u="none" cap="none" strike="noStrike">
                <a:solidFill>
                  <a:srgbClr val="888888"/>
                </a:solidFill>
                <a:latin typeface="Calibri"/>
                <a:ea typeface="Calibri"/>
                <a:cs typeface="Calibri"/>
                <a:sym typeface="Calibri"/>
              </a:defRPr>
            </a:lvl3pPr>
            <a:lvl4pPr indent="0" lvl="3" marL="0" algn="r">
              <a:spcBef>
                <a:spcPts val="0"/>
              </a:spcBef>
              <a:buNone/>
              <a:defRPr b="0" i="0" sz="1800" u="none" cap="none" strike="noStrike">
                <a:solidFill>
                  <a:srgbClr val="888888"/>
                </a:solidFill>
                <a:latin typeface="Calibri"/>
                <a:ea typeface="Calibri"/>
                <a:cs typeface="Calibri"/>
                <a:sym typeface="Calibri"/>
              </a:defRPr>
            </a:lvl4pPr>
            <a:lvl5pPr indent="0" lvl="4" marL="0" algn="r">
              <a:spcBef>
                <a:spcPts val="0"/>
              </a:spcBef>
              <a:buNone/>
              <a:defRPr b="0" i="0" sz="1800" u="none" cap="none" strike="noStrike">
                <a:solidFill>
                  <a:srgbClr val="888888"/>
                </a:solidFill>
                <a:latin typeface="Calibri"/>
                <a:ea typeface="Calibri"/>
                <a:cs typeface="Calibri"/>
                <a:sym typeface="Calibri"/>
              </a:defRPr>
            </a:lvl5pPr>
            <a:lvl6pPr indent="0" lvl="5" marL="0" algn="r">
              <a:spcBef>
                <a:spcPts val="0"/>
              </a:spcBef>
              <a:buNone/>
              <a:defRPr b="0" i="0" sz="1800" u="none" cap="none" strike="noStrike">
                <a:solidFill>
                  <a:srgbClr val="888888"/>
                </a:solidFill>
                <a:latin typeface="Calibri"/>
                <a:ea typeface="Calibri"/>
                <a:cs typeface="Calibri"/>
                <a:sym typeface="Calibri"/>
              </a:defRPr>
            </a:lvl6pPr>
            <a:lvl7pPr indent="0" lvl="6" marL="0" algn="r">
              <a:spcBef>
                <a:spcPts val="0"/>
              </a:spcBef>
              <a:buNone/>
              <a:defRPr b="0" i="0" sz="1800" u="none" cap="none" strike="noStrike">
                <a:solidFill>
                  <a:srgbClr val="888888"/>
                </a:solidFill>
                <a:latin typeface="Calibri"/>
                <a:ea typeface="Calibri"/>
                <a:cs typeface="Calibri"/>
                <a:sym typeface="Calibri"/>
              </a:defRPr>
            </a:lvl7pPr>
            <a:lvl8pPr indent="0" lvl="7" marL="0" algn="r">
              <a:spcBef>
                <a:spcPts val="0"/>
              </a:spcBef>
              <a:buNone/>
              <a:defRPr b="0" i="0" sz="1800" u="none" cap="none" strike="noStrike">
                <a:solidFill>
                  <a:srgbClr val="888888"/>
                </a:solidFill>
                <a:latin typeface="Calibri"/>
                <a:ea typeface="Calibri"/>
                <a:cs typeface="Calibri"/>
                <a:sym typeface="Calibri"/>
              </a:defRPr>
            </a:lvl8pPr>
            <a:lvl9pPr indent="0" lvl="8" mar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7" name="Shape 17"/>
        <p:cNvGrpSpPr/>
        <p:nvPr/>
      </p:nvGrpSpPr>
      <p:grpSpPr>
        <a:xfrm>
          <a:off x="0" y="0"/>
          <a:ext cx="0" cy="0"/>
          <a:chOff x="0" y="0"/>
          <a:chExt cx="0" cy="0"/>
        </a:xfrm>
      </p:grpSpPr>
      <p:sp>
        <p:nvSpPr>
          <p:cNvPr id="18" name="Google Shape;18;p65"/>
          <p:cNvSpPr txBox="1"/>
          <p:nvPr>
            <p:ph type="title"/>
          </p:nvPr>
        </p:nvSpPr>
        <p:spPr>
          <a:xfrm>
            <a:off x="1457678" y="221995"/>
            <a:ext cx="7143750" cy="6197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900">
                <a:solidFill>
                  <a:srgbClr val="0080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65"/>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65"/>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65"/>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22" name="Shape 22"/>
        <p:cNvGrpSpPr/>
        <p:nvPr/>
      </p:nvGrpSpPr>
      <p:grpSpPr>
        <a:xfrm>
          <a:off x="0" y="0"/>
          <a:ext cx="0" cy="0"/>
          <a:chOff x="0" y="0"/>
          <a:chExt cx="0" cy="0"/>
        </a:xfrm>
      </p:grpSpPr>
      <p:sp>
        <p:nvSpPr>
          <p:cNvPr id="23" name="Google Shape;23;p66"/>
          <p:cNvSpPr txBox="1"/>
          <p:nvPr>
            <p:ph type="ctrTitle"/>
          </p:nvPr>
        </p:nvSpPr>
        <p:spPr>
          <a:xfrm>
            <a:off x="916305" y="163830"/>
            <a:ext cx="10359389" cy="69723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66"/>
          <p:cNvSpPr txBox="1"/>
          <p:nvPr>
            <p:ph idx="1" type="subTitle"/>
          </p:nvPr>
        </p:nvSpPr>
        <p:spPr>
          <a:xfrm>
            <a:off x="1828800" y="3840480"/>
            <a:ext cx="8534400" cy="17145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66"/>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66"/>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66"/>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28" name="Shape 28"/>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29" name="Shape 29"/>
        <p:cNvGrpSpPr/>
        <p:nvPr/>
      </p:nvGrpSpPr>
      <p:grpSpPr>
        <a:xfrm>
          <a:off x="0" y="0"/>
          <a:ext cx="0" cy="0"/>
          <a:chOff x="0" y="0"/>
          <a:chExt cx="0" cy="0"/>
        </a:xfrm>
      </p:grpSpPr>
      <p:sp>
        <p:nvSpPr>
          <p:cNvPr id="30" name="Google Shape;30;p68"/>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68"/>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68"/>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33" name="Shape 33"/>
        <p:cNvGrpSpPr/>
        <p:nvPr/>
      </p:nvGrpSpPr>
      <p:grpSpPr>
        <a:xfrm>
          <a:off x="0" y="0"/>
          <a:ext cx="0" cy="0"/>
          <a:chOff x="0" y="0"/>
          <a:chExt cx="0" cy="0"/>
        </a:xfrm>
      </p:grpSpPr>
      <p:sp>
        <p:nvSpPr>
          <p:cNvPr id="34" name="Google Shape;34;p69"/>
          <p:cNvSpPr txBox="1"/>
          <p:nvPr>
            <p:ph type="title"/>
          </p:nvPr>
        </p:nvSpPr>
        <p:spPr>
          <a:xfrm>
            <a:off x="1457678" y="221995"/>
            <a:ext cx="7143750" cy="61976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3900">
                <a:solidFill>
                  <a:srgbClr val="008000"/>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9"/>
          <p:cNvSpPr txBox="1"/>
          <p:nvPr>
            <p:ph idx="1" type="body"/>
          </p:nvPr>
        </p:nvSpPr>
        <p:spPr>
          <a:xfrm>
            <a:off x="60960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6" name="Google Shape;36;p69"/>
          <p:cNvSpPr txBox="1"/>
          <p:nvPr>
            <p:ph idx="2" type="body"/>
          </p:nvPr>
        </p:nvSpPr>
        <p:spPr>
          <a:xfrm>
            <a:off x="6278880" y="1577340"/>
            <a:ext cx="5303520" cy="4526280"/>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37" name="Google Shape;37;p69"/>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algn="ctr">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9"/>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9"/>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algn="r">
              <a:spcBef>
                <a:spcPts val="0"/>
              </a:spcBef>
              <a:buNone/>
              <a:defRPr sz="1800">
                <a:solidFill>
                  <a:srgbClr val="888888"/>
                </a:solidFill>
                <a:latin typeface="Calibri"/>
                <a:ea typeface="Calibri"/>
                <a:cs typeface="Calibri"/>
                <a:sym typeface="Calibri"/>
              </a:defRPr>
            </a:lvl1pPr>
            <a:lvl2pPr indent="0" lvl="1" marL="0" algn="r">
              <a:spcBef>
                <a:spcPts val="0"/>
              </a:spcBef>
              <a:buNone/>
              <a:defRPr sz="1800">
                <a:solidFill>
                  <a:srgbClr val="888888"/>
                </a:solidFill>
                <a:latin typeface="Calibri"/>
                <a:ea typeface="Calibri"/>
                <a:cs typeface="Calibri"/>
                <a:sym typeface="Calibri"/>
              </a:defRPr>
            </a:lvl2pPr>
            <a:lvl3pPr indent="0" lvl="2" marL="0" algn="r">
              <a:spcBef>
                <a:spcPts val="0"/>
              </a:spcBef>
              <a:buNone/>
              <a:defRPr sz="1800">
                <a:solidFill>
                  <a:srgbClr val="888888"/>
                </a:solidFill>
                <a:latin typeface="Calibri"/>
                <a:ea typeface="Calibri"/>
                <a:cs typeface="Calibri"/>
                <a:sym typeface="Calibri"/>
              </a:defRPr>
            </a:lvl3pPr>
            <a:lvl4pPr indent="0" lvl="3" marL="0" algn="r">
              <a:spcBef>
                <a:spcPts val="0"/>
              </a:spcBef>
              <a:buNone/>
              <a:defRPr sz="1800">
                <a:solidFill>
                  <a:srgbClr val="888888"/>
                </a:solidFill>
                <a:latin typeface="Calibri"/>
                <a:ea typeface="Calibri"/>
                <a:cs typeface="Calibri"/>
                <a:sym typeface="Calibri"/>
              </a:defRPr>
            </a:lvl4pPr>
            <a:lvl5pPr indent="0" lvl="4" marL="0" algn="r">
              <a:spcBef>
                <a:spcPts val="0"/>
              </a:spcBef>
              <a:buNone/>
              <a:defRPr sz="1800">
                <a:solidFill>
                  <a:srgbClr val="888888"/>
                </a:solidFill>
                <a:latin typeface="Calibri"/>
                <a:ea typeface="Calibri"/>
                <a:cs typeface="Calibri"/>
                <a:sym typeface="Calibri"/>
              </a:defRPr>
            </a:lvl5pPr>
            <a:lvl6pPr indent="0" lvl="5" marL="0" algn="r">
              <a:spcBef>
                <a:spcPts val="0"/>
              </a:spcBef>
              <a:buNone/>
              <a:defRPr sz="1800">
                <a:solidFill>
                  <a:srgbClr val="888888"/>
                </a:solidFill>
                <a:latin typeface="Calibri"/>
                <a:ea typeface="Calibri"/>
                <a:cs typeface="Calibri"/>
                <a:sym typeface="Calibri"/>
              </a:defRPr>
            </a:lvl6pPr>
            <a:lvl7pPr indent="0" lvl="6" marL="0" algn="r">
              <a:spcBef>
                <a:spcPts val="0"/>
              </a:spcBef>
              <a:buNone/>
              <a:defRPr sz="1800">
                <a:solidFill>
                  <a:srgbClr val="888888"/>
                </a:solidFill>
                <a:latin typeface="Calibri"/>
                <a:ea typeface="Calibri"/>
                <a:cs typeface="Calibri"/>
                <a:sym typeface="Calibri"/>
              </a:defRPr>
            </a:lvl7pPr>
            <a:lvl8pPr indent="0" lvl="7" marL="0" algn="r">
              <a:spcBef>
                <a:spcPts val="0"/>
              </a:spcBef>
              <a:buNone/>
              <a:defRPr sz="1800">
                <a:solidFill>
                  <a:srgbClr val="888888"/>
                </a:solidFill>
                <a:latin typeface="Calibri"/>
                <a:ea typeface="Calibri"/>
                <a:cs typeface="Calibri"/>
                <a:sym typeface="Calibri"/>
              </a:defRPr>
            </a:lvl8pPr>
            <a:lvl9pPr indent="0" lvl="8" marL="0" algn="r">
              <a:spcBef>
                <a:spcPts val="0"/>
              </a:spcBef>
              <a:buNone/>
              <a:defRPr sz="18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3"/>
          <p:cNvSpPr txBox="1"/>
          <p:nvPr>
            <p:ph type="title"/>
          </p:nvPr>
        </p:nvSpPr>
        <p:spPr>
          <a:xfrm>
            <a:off x="1457678" y="221995"/>
            <a:ext cx="7143750" cy="61976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3900" u="none" cap="none" strike="noStrike">
                <a:solidFill>
                  <a:srgbClr val="008000"/>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63"/>
          <p:cNvSpPr txBox="1"/>
          <p:nvPr>
            <p:ph idx="1" type="body"/>
          </p:nvPr>
        </p:nvSpPr>
        <p:spPr>
          <a:xfrm>
            <a:off x="1983669" y="1744063"/>
            <a:ext cx="6097905" cy="4348480"/>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8" name="Google Shape;8;p63"/>
          <p:cNvSpPr txBox="1"/>
          <p:nvPr>
            <p:ph idx="11" type="ftr"/>
          </p:nvPr>
        </p:nvSpPr>
        <p:spPr>
          <a:xfrm>
            <a:off x="4145280" y="6377940"/>
            <a:ext cx="3901440" cy="342900"/>
          </a:xfrm>
          <a:prstGeom prst="rect">
            <a:avLst/>
          </a:prstGeom>
          <a:noFill/>
          <a:ln>
            <a:noFill/>
          </a:ln>
        </p:spPr>
        <p:txBody>
          <a:bodyPr anchorCtr="0" anchor="t" bIns="0" lIns="0" spcFirstLastPara="1" rIns="0" wrap="square" tIns="0">
            <a:spAutoFit/>
          </a:bodyPr>
          <a:lstStyle>
            <a:lvl1pPr lvl="0" marR="0" rtl="0" algn="ctr">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63"/>
          <p:cNvSpPr txBox="1"/>
          <p:nvPr>
            <p:ph idx="10" type="dt"/>
          </p:nvPr>
        </p:nvSpPr>
        <p:spPr>
          <a:xfrm>
            <a:off x="609600" y="6377940"/>
            <a:ext cx="2804160" cy="342900"/>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18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63"/>
          <p:cNvSpPr txBox="1"/>
          <p:nvPr>
            <p:ph idx="12" type="sldNum"/>
          </p:nvPr>
        </p:nvSpPr>
        <p:spPr>
          <a:xfrm>
            <a:off x="8778240" y="6377940"/>
            <a:ext cx="2804160" cy="342900"/>
          </a:xfrm>
          <a:prstGeom prst="rect">
            <a:avLst/>
          </a:prstGeom>
          <a:noFill/>
          <a:ln>
            <a:noFill/>
          </a:ln>
        </p:spPr>
        <p:txBody>
          <a:bodyPr anchorCtr="0" anchor="t" bIns="0" lIns="0" spcFirstLastPara="1" rIns="0" wrap="square" tIns="0">
            <a:spAutoFit/>
          </a:bodyPr>
          <a:lstStyle>
            <a:lvl1pPr indent="0" lvl="0" marL="0" marR="0" rtl="0" algn="r">
              <a:spcBef>
                <a:spcPts val="0"/>
              </a:spcBef>
              <a:buNone/>
              <a:defRPr b="0" i="0" sz="1800" u="none" cap="none" strike="noStrike">
                <a:solidFill>
                  <a:srgbClr val="888888"/>
                </a:solidFill>
                <a:latin typeface="Calibri"/>
                <a:ea typeface="Calibri"/>
                <a:cs typeface="Calibri"/>
                <a:sym typeface="Calibri"/>
              </a:defRPr>
            </a:lvl1pPr>
            <a:lvl2pPr indent="0" lvl="1" marL="0" marR="0" rtl="0" algn="r">
              <a:spcBef>
                <a:spcPts val="0"/>
              </a:spcBef>
              <a:buNone/>
              <a:defRPr b="0" i="0" sz="1800" u="none" cap="none" strike="noStrike">
                <a:solidFill>
                  <a:srgbClr val="888888"/>
                </a:solidFill>
                <a:latin typeface="Calibri"/>
                <a:ea typeface="Calibri"/>
                <a:cs typeface="Calibri"/>
                <a:sym typeface="Calibri"/>
              </a:defRPr>
            </a:lvl2pPr>
            <a:lvl3pPr indent="0" lvl="2" marL="0" marR="0" rtl="0" algn="r">
              <a:spcBef>
                <a:spcPts val="0"/>
              </a:spcBef>
              <a:buNone/>
              <a:defRPr b="0" i="0" sz="1800" u="none" cap="none" strike="noStrike">
                <a:solidFill>
                  <a:srgbClr val="888888"/>
                </a:solidFill>
                <a:latin typeface="Calibri"/>
                <a:ea typeface="Calibri"/>
                <a:cs typeface="Calibri"/>
                <a:sym typeface="Calibri"/>
              </a:defRPr>
            </a:lvl3pPr>
            <a:lvl4pPr indent="0" lvl="3" marL="0" marR="0" rtl="0" algn="r">
              <a:spcBef>
                <a:spcPts val="0"/>
              </a:spcBef>
              <a:buNone/>
              <a:defRPr b="0" i="0" sz="1800" u="none" cap="none" strike="noStrike">
                <a:solidFill>
                  <a:srgbClr val="888888"/>
                </a:solidFill>
                <a:latin typeface="Calibri"/>
                <a:ea typeface="Calibri"/>
                <a:cs typeface="Calibri"/>
                <a:sym typeface="Calibri"/>
              </a:defRPr>
            </a:lvl4pPr>
            <a:lvl5pPr indent="0" lvl="4" marL="0" marR="0" rtl="0" algn="r">
              <a:spcBef>
                <a:spcPts val="0"/>
              </a:spcBef>
              <a:buNone/>
              <a:defRPr b="0" i="0" sz="1800" u="none" cap="none" strike="noStrike">
                <a:solidFill>
                  <a:srgbClr val="888888"/>
                </a:solidFill>
                <a:latin typeface="Calibri"/>
                <a:ea typeface="Calibri"/>
                <a:cs typeface="Calibri"/>
                <a:sym typeface="Calibri"/>
              </a:defRPr>
            </a:lvl5pPr>
            <a:lvl6pPr indent="0" lvl="5" marL="0" marR="0" rtl="0" algn="r">
              <a:spcBef>
                <a:spcPts val="0"/>
              </a:spcBef>
              <a:buNone/>
              <a:defRPr b="0" i="0" sz="1800" u="none" cap="none" strike="noStrike">
                <a:solidFill>
                  <a:srgbClr val="888888"/>
                </a:solidFill>
                <a:latin typeface="Calibri"/>
                <a:ea typeface="Calibri"/>
                <a:cs typeface="Calibri"/>
                <a:sym typeface="Calibri"/>
              </a:defRPr>
            </a:lvl6pPr>
            <a:lvl7pPr indent="0" lvl="6" marL="0" marR="0" rtl="0" algn="r">
              <a:spcBef>
                <a:spcPts val="0"/>
              </a:spcBef>
              <a:buNone/>
              <a:defRPr b="0" i="0" sz="1800" u="none" cap="none" strike="noStrike">
                <a:solidFill>
                  <a:srgbClr val="888888"/>
                </a:solidFill>
                <a:latin typeface="Calibri"/>
                <a:ea typeface="Calibri"/>
                <a:cs typeface="Calibri"/>
                <a:sym typeface="Calibri"/>
              </a:defRPr>
            </a:lvl7pPr>
            <a:lvl8pPr indent="0" lvl="7" marL="0" marR="0" rtl="0" algn="r">
              <a:spcBef>
                <a:spcPts val="0"/>
              </a:spcBef>
              <a:buNone/>
              <a:defRPr b="0" i="0" sz="1800" u="none" cap="none" strike="noStrike">
                <a:solidFill>
                  <a:srgbClr val="888888"/>
                </a:solidFill>
                <a:latin typeface="Calibri"/>
                <a:ea typeface="Calibri"/>
                <a:cs typeface="Calibri"/>
                <a:sym typeface="Calibri"/>
              </a:defRPr>
            </a:lvl8pPr>
            <a:lvl9pPr indent="0" lvl="8" marL="0" marR="0" rtl="0" algn="r">
              <a:spcBef>
                <a:spcPts val="0"/>
              </a:spcBef>
              <a:buNone/>
              <a:defRPr b="0" i="0" sz="1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Luu.p.loi@googlemail.com" TargetMode="External"/><Relationship Id="rId4" Type="http://schemas.openxmlformats.org/officeDocument/2006/relationships/hyperlink" Target="mailto:loi.lp@pacificinformatics.com.v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10.png"/><Relationship Id="rId9" Type="http://schemas.openxmlformats.org/officeDocument/2006/relationships/image" Target="../media/image18.png"/><Relationship Id="rId5" Type="http://schemas.openxmlformats.org/officeDocument/2006/relationships/image" Target="../media/image33.png"/><Relationship Id="rId6" Type="http://schemas.openxmlformats.org/officeDocument/2006/relationships/image" Target="../media/image21.png"/><Relationship Id="rId7" Type="http://schemas.openxmlformats.org/officeDocument/2006/relationships/image" Target="../media/image4.png"/><Relationship Id="rId8"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9.png"/><Relationship Id="rId5"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9.jpg"/><Relationship Id="rId4" Type="http://schemas.openxmlformats.org/officeDocument/2006/relationships/image" Target="../media/image44.png"/><Relationship Id="rId9" Type="http://schemas.openxmlformats.org/officeDocument/2006/relationships/image" Target="../media/image16.png"/><Relationship Id="rId5" Type="http://schemas.openxmlformats.org/officeDocument/2006/relationships/image" Target="../media/image32.png"/><Relationship Id="rId6" Type="http://schemas.openxmlformats.org/officeDocument/2006/relationships/image" Target="../media/image75.png"/><Relationship Id="rId7" Type="http://schemas.openxmlformats.org/officeDocument/2006/relationships/image" Target="../media/image17.png"/><Relationship Id="rId8" Type="http://schemas.openxmlformats.org/officeDocument/2006/relationships/image" Target="../media/image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2.png"/><Relationship Id="rId4" Type="http://schemas.openxmlformats.org/officeDocument/2006/relationships/image" Target="../media/image31.png"/><Relationship Id="rId5" Type="http://schemas.openxmlformats.org/officeDocument/2006/relationships/image" Target="../media/image23.png"/><Relationship Id="rId6" Type="http://schemas.openxmlformats.org/officeDocument/2006/relationships/image" Target="../media/image28.png"/><Relationship Id="rId7" Type="http://schemas.openxmlformats.org/officeDocument/2006/relationships/image" Target="../media/image24.png"/><Relationship Id="rId8"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25.png"/><Relationship Id="rId5" Type="http://schemas.openxmlformats.org/officeDocument/2006/relationships/image" Target="../media/image66.png"/><Relationship Id="rId6" Type="http://schemas.openxmlformats.org/officeDocument/2006/relationships/image" Target="../media/image27.png"/><Relationship Id="rId7" Type="http://schemas.openxmlformats.org/officeDocument/2006/relationships/image" Target="../media/image49.png"/><Relationship Id="rId8" Type="http://schemas.openxmlformats.org/officeDocument/2006/relationships/image" Target="../media/image3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40" Type="http://schemas.openxmlformats.org/officeDocument/2006/relationships/image" Target="../media/image67.png"/><Relationship Id="rId42" Type="http://schemas.openxmlformats.org/officeDocument/2006/relationships/image" Target="../media/image74.png"/><Relationship Id="rId41" Type="http://schemas.openxmlformats.org/officeDocument/2006/relationships/image" Target="../media/image93.png"/><Relationship Id="rId44" Type="http://schemas.openxmlformats.org/officeDocument/2006/relationships/image" Target="../media/image103.png"/><Relationship Id="rId43" Type="http://schemas.openxmlformats.org/officeDocument/2006/relationships/image" Target="../media/image79.png"/><Relationship Id="rId46" Type="http://schemas.openxmlformats.org/officeDocument/2006/relationships/image" Target="../media/image88.png"/><Relationship Id="rId45" Type="http://schemas.openxmlformats.org/officeDocument/2006/relationships/image" Target="../media/image94.png"/><Relationship Id="rId80" Type="http://schemas.openxmlformats.org/officeDocument/2006/relationships/image" Target="../media/image116.jpg"/><Relationship Id="rId82" Type="http://schemas.openxmlformats.org/officeDocument/2006/relationships/image" Target="../media/image127.png"/><Relationship Id="rId81" Type="http://schemas.openxmlformats.org/officeDocument/2006/relationships/image" Target="../media/image115.png"/><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57.png"/><Relationship Id="rId48" Type="http://schemas.openxmlformats.org/officeDocument/2006/relationships/image" Target="../media/image77.png"/><Relationship Id="rId47" Type="http://schemas.openxmlformats.org/officeDocument/2006/relationships/image" Target="../media/image96.png"/><Relationship Id="rId49" Type="http://schemas.openxmlformats.org/officeDocument/2006/relationships/image" Target="../media/image76.png"/><Relationship Id="rId5" Type="http://schemas.openxmlformats.org/officeDocument/2006/relationships/image" Target="../media/image35.png"/><Relationship Id="rId6" Type="http://schemas.openxmlformats.org/officeDocument/2006/relationships/image" Target="../media/image46.png"/><Relationship Id="rId7" Type="http://schemas.openxmlformats.org/officeDocument/2006/relationships/image" Target="../media/image40.png"/><Relationship Id="rId8" Type="http://schemas.openxmlformats.org/officeDocument/2006/relationships/image" Target="../media/image34.png"/><Relationship Id="rId73" Type="http://schemas.openxmlformats.org/officeDocument/2006/relationships/image" Target="../media/image106.jpg"/><Relationship Id="rId72" Type="http://schemas.openxmlformats.org/officeDocument/2006/relationships/image" Target="../media/image107.jpg"/><Relationship Id="rId31" Type="http://schemas.openxmlformats.org/officeDocument/2006/relationships/image" Target="../media/image59.png"/><Relationship Id="rId75" Type="http://schemas.openxmlformats.org/officeDocument/2006/relationships/image" Target="../media/image121.png"/><Relationship Id="rId30" Type="http://schemas.openxmlformats.org/officeDocument/2006/relationships/image" Target="../media/image65.png"/><Relationship Id="rId74" Type="http://schemas.openxmlformats.org/officeDocument/2006/relationships/image" Target="../media/image113.png"/><Relationship Id="rId33" Type="http://schemas.openxmlformats.org/officeDocument/2006/relationships/image" Target="../media/image81.png"/><Relationship Id="rId77" Type="http://schemas.openxmlformats.org/officeDocument/2006/relationships/image" Target="../media/image108.png"/><Relationship Id="rId32" Type="http://schemas.openxmlformats.org/officeDocument/2006/relationships/image" Target="../media/image68.png"/><Relationship Id="rId76" Type="http://schemas.openxmlformats.org/officeDocument/2006/relationships/image" Target="../media/image118.png"/><Relationship Id="rId35" Type="http://schemas.openxmlformats.org/officeDocument/2006/relationships/image" Target="../media/image63.png"/><Relationship Id="rId79" Type="http://schemas.openxmlformats.org/officeDocument/2006/relationships/image" Target="../media/image131.jpg"/><Relationship Id="rId34" Type="http://schemas.openxmlformats.org/officeDocument/2006/relationships/image" Target="../media/image78.png"/><Relationship Id="rId78" Type="http://schemas.openxmlformats.org/officeDocument/2006/relationships/image" Target="../media/image129.jpg"/><Relationship Id="rId71" Type="http://schemas.openxmlformats.org/officeDocument/2006/relationships/image" Target="../media/image104.jpg"/><Relationship Id="rId70" Type="http://schemas.openxmlformats.org/officeDocument/2006/relationships/image" Target="../media/image117.jpg"/><Relationship Id="rId37" Type="http://schemas.openxmlformats.org/officeDocument/2006/relationships/image" Target="../media/image80.png"/><Relationship Id="rId36" Type="http://schemas.openxmlformats.org/officeDocument/2006/relationships/image" Target="../media/image70.png"/><Relationship Id="rId39" Type="http://schemas.openxmlformats.org/officeDocument/2006/relationships/image" Target="../media/image72.png"/><Relationship Id="rId38" Type="http://schemas.openxmlformats.org/officeDocument/2006/relationships/image" Target="../media/image69.png"/><Relationship Id="rId62" Type="http://schemas.openxmlformats.org/officeDocument/2006/relationships/image" Target="../media/image135.png"/><Relationship Id="rId61" Type="http://schemas.openxmlformats.org/officeDocument/2006/relationships/image" Target="../media/image98.png"/><Relationship Id="rId20" Type="http://schemas.openxmlformats.org/officeDocument/2006/relationships/image" Target="../media/image111.png"/><Relationship Id="rId64" Type="http://schemas.openxmlformats.org/officeDocument/2006/relationships/image" Target="../media/image122.png"/><Relationship Id="rId63" Type="http://schemas.openxmlformats.org/officeDocument/2006/relationships/image" Target="../media/image97.png"/><Relationship Id="rId22" Type="http://schemas.openxmlformats.org/officeDocument/2006/relationships/image" Target="../media/image84.png"/><Relationship Id="rId66" Type="http://schemas.openxmlformats.org/officeDocument/2006/relationships/image" Target="../media/image126.png"/><Relationship Id="rId21" Type="http://schemas.openxmlformats.org/officeDocument/2006/relationships/image" Target="../media/image60.png"/><Relationship Id="rId65" Type="http://schemas.openxmlformats.org/officeDocument/2006/relationships/image" Target="../media/image99.png"/><Relationship Id="rId24" Type="http://schemas.openxmlformats.org/officeDocument/2006/relationships/image" Target="../media/image58.png"/><Relationship Id="rId68" Type="http://schemas.openxmlformats.org/officeDocument/2006/relationships/image" Target="../media/image102.jpg"/><Relationship Id="rId23" Type="http://schemas.openxmlformats.org/officeDocument/2006/relationships/image" Target="../media/image119.png"/><Relationship Id="rId67" Type="http://schemas.openxmlformats.org/officeDocument/2006/relationships/image" Target="../media/image110.png"/><Relationship Id="rId60" Type="http://schemas.openxmlformats.org/officeDocument/2006/relationships/image" Target="../media/image109.png"/><Relationship Id="rId26" Type="http://schemas.openxmlformats.org/officeDocument/2006/relationships/image" Target="../media/image64.png"/><Relationship Id="rId25" Type="http://schemas.openxmlformats.org/officeDocument/2006/relationships/image" Target="../media/image73.png"/><Relationship Id="rId69" Type="http://schemas.openxmlformats.org/officeDocument/2006/relationships/image" Target="../media/image105.jpg"/><Relationship Id="rId28" Type="http://schemas.openxmlformats.org/officeDocument/2006/relationships/image" Target="../media/image91.png"/><Relationship Id="rId27" Type="http://schemas.openxmlformats.org/officeDocument/2006/relationships/image" Target="../media/image82.png"/><Relationship Id="rId29" Type="http://schemas.openxmlformats.org/officeDocument/2006/relationships/image" Target="../media/image61.png"/><Relationship Id="rId51" Type="http://schemas.openxmlformats.org/officeDocument/2006/relationships/image" Target="../media/image123.png"/><Relationship Id="rId50" Type="http://schemas.openxmlformats.org/officeDocument/2006/relationships/image" Target="../media/image100.png"/><Relationship Id="rId53" Type="http://schemas.openxmlformats.org/officeDocument/2006/relationships/image" Target="../media/image86.png"/><Relationship Id="rId52" Type="http://schemas.openxmlformats.org/officeDocument/2006/relationships/image" Target="../media/image85.png"/><Relationship Id="rId11" Type="http://schemas.openxmlformats.org/officeDocument/2006/relationships/image" Target="../media/image47.png"/><Relationship Id="rId55" Type="http://schemas.openxmlformats.org/officeDocument/2006/relationships/image" Target="../media/image83.png"/><Relationship Id="rId10" Type="http://schemas.openxmlformats.org/officeDocument/2006/relationships/image" Target="../media/image45.png"/><Relationship Id="rId54" Type="http://schemas.openxmlformats.org/officeDocument/2006/relationships/image" Target="../media/image90.png"/><Relationship Id="rId13" Type="http://schemas.openxmlformats.org/officeDocument/2006/relationships/image" Target="../media/image56.png"/><Relationship Id="rId57" Type="http://schemas.openxmlformats.org/officeDocument/2006/relationships/image" Target="../media/image101.png"/><Relationship Id="rId12" Type="http://schemas.openxmlformats.org/officeDocument/2006/relationships/image" Target="../media/image54.png"/><Relationship Id="rId56" Type="http://schemas.openxmlformats.org/officeDocument/2006/relationships/image" Target="../media/image87.png"/><Relationship Id="rId15" Type="http://schemas.openxmlformats.org/officeDocument/2006/relationships/image" Target="../media/image52.png"/><Relationship Id="rId59" Type="http://schemas.openxmlformats.org/officeDocument/2006/relationships/image" Target="../media/image89.png"/><Relationship Id="rId14" Type="http://schemas.openxmlformats.org/officeDocument/2006/relationships/image" Target="../media/image51.png"/><Relationship Id="rId58" Type="http://schemas.openxmlformats.org/officeDocument/2006/relationships/image" Target="../media/image95.png"/><Relationship Id="rId17" Type="http://schemas.openxmlformats.org/officeDocument/2006/relationships/image" Target="../media/image55.png"/><Relationship Id="rId16" Type="http://schemas.openxmlformats.org/officeDocument/2006/relationships/image" Target="../media/image48.png"/><Relationship Id="rId19" Type="http://schemas.openxmlformats.org/officeDocument/2006/relationships/image" Target="../media/image62.png"/><Relationship Id="rId18" Type="http://schemas.openxmlformats.org/officeDocument/2006/relationships/image" Target="../media/image7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50.png"/><Relationship Id="rId4" Type="http://schemas.openxmlformats.org/officeDocument/2006/relationships/image" Target="../media/image155.png"/><Relationship Id="rId5" Type="http://schemas.openxmlformats.org/officeDocument/2006/relationships/image" Target="../media/image14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20.png"/><Relationship Id="rId4" Type="http://schemas.openxmlformats.org/officeDocument/2006/relationships/image" Target="../media/image145.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125.png"/><Relationship Id="rId8" Type="http://schemas.openxmlformats.org/officeDocument/2006/relationships/image" Target="../media/image1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www.bioinformatics.bbsrc.ac.uk/projects/fastqc/" TargetMode="External"/><Relationship Id="rId4" Type="http://schemas.openxmlformats.org/officeDocument/2006/relationships/image" Target="../media/image1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hyperlink" Target="http://dx.doi.org/10.1016/j.preteyeres.2016.06.001" TargetMode="External"/><Relationship Id="rId4" Type="http://schemas.openxmlformats.org/officeDocument/2006/relationships/image" Target="../media/image4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130.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38.jpg"/><Relationship Id="rId4" Type="http://schemas.openxmlformats.org/officeDocument/2006/relationships/image" Target="../media/image139.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4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140.jp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13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143.jpg"/><Relationship Id="rId4" Type="http://schemas.openxmlformats.org/officeDocument/2006/relationships/image" Target="../media/image13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151.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156.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149.png"/><Relationship Id="rId4" Type="http://schemas.openxmlformats.org/officeDocument/2006/relationships/image" Target="../media/image1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36.jpg"/><Relationship Id="rId4" Type="http://schemas.openxmlformats.org/officeDocument/2006/relationships/image" Target="../media/image142.jpg"/><Relationship Id="rId5" Type="http://schemas.openxmlformats.org/officeDocument/2006/relationships/image" Target="../media/image147.jpg"/><Relationship Id="rId6" Type="http://schemas.openxmlformats.org/officeDocument/2006/relationships/image" Target="../media/image153.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5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3" name="Shape 43"/>
        <p:cNvGrpSpPr/>
        <p:nvPr/>
      </p:nvGrpSpPr>
      <p:grpSpPr>
        <a:xfrm>
          <a:off x="0" y="0"/>
          <a:ext cx="0" cy="0"/>
          <a:chOff x="0" y="0"/>
          <a:chExt cx="0" cy="0"/>
        </a:xfrm>
      </p:grpSpPr>
      <p:sp>
        <p:nvSpPr>
          <p:cNvPr id="44" name="Google Shape;44;p1"/>
          <p:cNvSpPr txBox="1"/>
          <p:nvPr/>
        </p:nvSpPr>
        <p:spPr>
          <a:xfrm>
            <a:off x="2018664" y="2363787"/>
            <a:ext cx="8154670" cy="1733744"/>
          </a:xfrm>
          <a:prstGeom prst="rect">
            <a:avLst/>
          </a:prstGeom>
          <a:noFill/>
          <a:ln>
            <a:noFill/>
          </a:ln>
        </p:spPr>
        <p:txBody>
          <a:bodyPr anchorCtr="0" anchor="t" bIns="0" lIns="0" spcFirstLastPara="1" rIns="0" wrap="square" tIns="116200">
            <a:spAutoFit/>
          </a:bodyPr>
          <a:lstStyle/>
          <a:p>
            <a:pPr indent="-2392045" lvl="0" marL="2404745" marR="5080" rtl="0" algn="r">
              <a:lnSpc>
                <a:spcPct val="147272"/>
              </a:lnSpc>
              <a:spcBef>
                <a:spcPts val="0"/>
              </a:spcBef>
              <a:spcAft>
                <a:spcPts val="0"/>
              </a:spcAft>
              <a:buNone/>
            </a:pPr>
            <a:r>
              <a:rPr b="1" i="0" lang="en-US" sz="4400" u="none" cap="none" strike="noStrike">
                <a:solidFill>
                  <a:srgbClr val="00B050"/>
                </a:solidFill>
                <a:latin typeface="Calibri"/>
                <a:ea typeface="Calibri"/>
                <a:cs typeface="Calibri"/>
                <a:sym typeface="Calibri"/>
              </a:rPr>
              <a:t>Next Generation Sequencing (NGS) and its platforms</a:t>
            </a:r>
            <a:endParaRPr b="0" i="0" sz="13800" u="none" cap="none" strike="noStrike">
              <a:solidFill>
                <a:srgbClr val="00B050"/>
              </a:solidFill>
              <a:latin typeface="Arial"/>
              <a:ea typeface="Arial"/>
              <a:cs typeface="Arial"/>
              <a:sym typeface="Arial"/>
            </a:endParaRPr>
          </a:p>
        </p:txBody>
      </p:sp>
      <p:sp>
        <p:nvSpPr>
          <p:cNvPr id="45" name="Google Shape;45;p1"/>
          <p:cNvSpPr txBox="1"/>
          <p:nvPr/>
        </p:nvSpPr>
        <p:spPr>
          <a:xfrm>
            <a:off x="3505200" y="5406390"/>
            <a:ext cx="5638799" cy="1603003"/>
          </a:xfrm>
          <a:prstGeom prst="rect">
            <a:avLst/>
          </a:prstGeom>
          <a:noFill/>
          <a:ln>
            <a:noFill/>
          </a:ln>
        </p:spPr>
        <p:txBody>
          <a:bodyPr anchorCtr="0" anchor="t" bIns="0" lIns="0" spcFirstLastPara="1" rIns="0" wrap="square" tIns="12700">
            <a:spAutoFit/>
          </a:bodyPr>
          <a:lstStyle/>
          <a:p>
            <a:pPr indent="-387350" lvl="0" marL="400050" marR="5080" rtl="0" algn="ctr">
              <a:lnSpc>
                <a:spcPct val="100000"/>
              </a:lnSpc>
              <a:spcBef>
                <a:spcPts val="0"/>
              </a:spcBef>
              <a:spcAft>
                <a:spcPts val="0"/>
              </a:spcAft>
              <a:buNone/>
            </a:pPr>
            <a:r>
              <a:rPr b="0" i="0" lang="en-US" sz="2000" u="none" cap="none" strike="noStrike">
                <a:solidFill>
                  <a:schemeClr val="dk1"/>
                </a:solidFill>
                <a:latin typeface="Arial"/>
                <a:ea typeface="Arial"/>
                <a:cs typeface="Arial"/>
                <a:sym typeface="Arial"/>
              </a:rPr>
              <a:t>Phuc-Loi Luu, PhD</a:t>
            </a:r>
            <a:endParaRPr/>
          </a:p>
          <a:p>
            <a:pPr indent="-387350" lvl="0" marL="400050" marR="5080" rtl="0" algn="ctr">
              <a:lnSpc>
                <a:spcPct val="100000"/>
              </a:lnSpc>
              <a:spcBef>
                <a:spcPts val="100"/>
              </a:spcBef>
              <a:spcAft>
                <a:spcPts val="0"/>
              </a:spcAft>
              <a:buNone/>
            </a:pPr>
            <a:r>
              <a:rPr b="0" i="0" lang="en-US" sz="2000" u="sng" cap="none" strike="noStrike">
                <a:solidFill>
                  <a:schemeClr val="dk1"/>
                </a:solidFill>
                <a:latin typeface="Arial"/>
                <a:ea typeface="Arial"/>
                <a:cs typeface="Arial"/>
                <a:sym typeface="Arial"/>
                <a:hlinkClick r:id="rId3">
                  <a:extLst>
                    <a:ext uri="{A12FA001-AC4F-418D-AE19-62706E023703}">
                      <ahyp:hlinkClr val="tx"/>
                    </a:ext>
                  </a:extLst>
                </a:hlinkClick>
              </a:rPr>
              <a:t>Luu.p.loi@googlemail.com</a:t>
            </a:r>
            <a:endParaRPr b="0" i="0" sz="2000" u="none" cap="none" strike="noStrike">
              <a:solidFill>
                <a:schemeClr val="dk1"/>
              </a:solidFill>
              <a:latin typeface="Arial"/>
              <a:ea typeface="Arial"/>
              <a:cs typeface="Arial"/>
              <a:sym typeface="Arial"/>
            </a:endParaRPr>
          </a:p>
          <a:p>
            <a:pPr indent="-387350" lvl="0" marL="400050" marR="5080" rtl="0" algn="ctr">
              <a:lnSpc>
                <a:spcPct val="100000"/>
              </a:lnSpc>
              <a:spcBef>
                <a:spcPts val="100"/>
              </a:spcBef>
              <a:spcAft>
                <a:spcPts val="0"/>
              </a:spcAft>
              <a:buNone/>
            </a:pPr>
            <a:r>
              <a:rPr b="0" i="0" lang="en-US" sz="2000" u="sng" cap="none" strike="noStrike">
                <a:solidFill>
                  <a:schemeClr val="dk1"/>
                </a:solidFill>
                <a:latin typeface="Arial"/>
                <a:ea typeface="Arial"/>
                <a:cs typeface="Arial"/>
                <a:sym typeface="Arial"/>
                <a:hlinkClick r:id="rId4">
                  <a:extLst>
                    <a:ext uri="{A12FA001-AC4F-418D-AE19-62706E023703}">
                      <ahyp:hlinkClr val="tx"/>
                    </a:ext>
                  </a:extLst>
                </a:hlinkClick>
              </a:rPr>
              <a:t>loi.lp@pacificinformatics.com.vn</a:t>
            </a:r>
            <a:endParaRPr b="0" i="0" sz="2000" u="none" cap="none" strike="noStrike">
              <a:solidFill>
                <a:schemeClr val="dk1"/>
              </a:solidFill>
              <a:latin typeface="Arial"/>
              <a:ea typeface="Arial"/>
              <a:cs typeface="Arial"/>
              <a:sym typeface="Arial"/>
            </a:endParaRPr>
          </a:p>
          <a:p>
            <a:pPr indent="-387350" lvl="0" marL="400050" marR="5080" rtl="0" algn="ctr">
              <a:lnSpc>
                <a:spcPct val="100000"/>
              </a:lnSpc>
              <a:spcBef>
                <a:spcPts val="100"/>
              </a:spcBef>
              <a:spcAft>
                <a:spcPts val="0"/>
              </a:spcAft>
              <a:buNone/>
            </a:pPr>
            <a:r>
              <a:t/>
            </a:r>
            <a:endParaRPr b="0" i="0" sz="2000" u="none" cap="none" strike="noStrike">
              <a:solidFill>
                <a:schemeClr val="dk1"/>
              </a:solidFill>
              <a:latin typeface="Arial"/>
              <a:ea typeface="Arial"/>
              <a:cs typeface="Arial"/>
              <a:sym typeface="Arial"/>
            </a:endParaRPr>
          </a:p>
          <a:p>
            <a:pPr indent="-387350" lvl="0" marL="400050" marR="5080" rtl="0" algn="ctr">
              <a:lnSpc>
                <a:spcPct val="100000"/>
              </a:lnSpc>
              <a:spcBef>
                <a:spcPts val="100"/>
              </a:spcBef>
              <a:spcAft>
                <a:spcPts val="0"/>
              </a:spcAft>
              <a:buNone/>
            </a:pPr>
            <a:r>
              <a:rPr b="0" i="0" lang="en-US" sz="2000" u="none" cap="none" strike="noStrike">
                <a:solidFill>
                  <a:schemeClr val="dk1"/>
                </a:solidFill>
                <a:latin typeface="Arial"/>
                <a:ea typeface="Arial"/>
                <a:cs typeface="Arial"/>
                <a:sym typeface="Arial"/>
              </a:rPr>
              <a:t>  23.04.2023</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3" name="Shape 123"/>
        <p:cNvGrpSpPr/>
        <p:nvPr/>
      </p:nvGrpSpPr>
      <p:grpSpPr>
        <a:xfrm>
          <a:off x="0" y="0"/>
          <a:ext cx="0" cy="0"/>
          <a:chOff x="0" y="0"/>
          <a:chExt cx="0" cy="0"/>
        </a:xfrm>
      </p:grpSpPr>
      <p:sp>
        <p:nvSpPr>
          <p:cNvPr id="124" name="Google Shape;124;p10"/>
          <p:cNvSpPr txBox="1"/>
          <p:nvPr>
            <p:ph type="title"/>
          </p:nvPr>
        </p:nvSpPr>
        <p:spPr>
          <a:xfrm>
            <a:off x="1075055" y="219710"/>
            <a:ext cx="10163175" cy="1240155"/>
          </a:xfrm>
          <a:prstGeom prst="rect">
            <a:avLst/>
          </a:prstGeom>
          <a:noFill/>
          <a:ln>
            <a:noFill/>
          </a:ln>
        </p:spPr>
        <p:txBody>
          <a:bodyPr anchorCtr="0" anchor="t" bIns="0" lIns="0" spcFirstLastPara="1" rIns="0" wrap="square" tIns="9525">
            <a:spAutoFit/>
          </a:bodyPr>
          <a:lstStyle/>
          <a:p>
            <a:pPr indent="394969" lvl="0" marL="12700" marR="5080" rtl="0" algn="ctr">
              <a:lnSpc>
                <a:spcPct val="100000"/>
              </a:lnSpc>
              <a:spcBef>
                <a:spcPts val="0"/>
              </a:spcBef>
              <a:spcAft>
                <a:spcPts val="0"/>
              </a:spcAft>
              <a:buNone/>
            </a:pPr>
            <a:r>
              <a:rPr lang="en-US" sz="4000">
                <a:solidFill>
                  <a:srgbClr val="009300"/>
                </a:solidFill>
              </a:rPr>
              <a:t>Four Fundamentally Different Approaches to DNA Sequencing</a:t>
            </a:r>
            <a:endParaRPr/>
          </a:p>
        </p:txBody>
      </p:sp>
      <p:sp>
        <p:nvSpPr>
          <p:cNvPr id="125" name="Google Shape;125;p10"/>
          <p:cNvSpPr txBox="1"/>
          <p:nvPr/>
        </p:nvSpPr>
        <p:spPr>
          <a:xfrm>
            <a:off x="926465" y="1886585"/>
            <a:ext cx="9678670" cy="4338320"/>
          </a:xfrm>
          <a:prstGeom prst="rect">
            <a:avLst/>
          </a:prstGeom>
          <a:noFill/>
          <a:ln>
            <a:noFill/>
          </a:ln>
        </p:spPr>
        <p:txBody>
          <a:bodyPr anchorCtr="0" anchor="t" bIns="0" lIns="0" spcFirstLastPara="1" rIns="0" wrap="square" tIns="12700">
            <a:spAutoFit/>
          </a:bodyPr>
          <a:lstStyle/>
          <a:p>
            <a:pPr indent="-369570" lvl="0" marL="382270" marR="0" rtl="0" algn="l">
              <a:lnSpc>
                <a:spcPct val="100000"/>
              </a:lnSpc>
              <a:spcBef>
                <a:spcPts val="0"/>
              </a:spcBef>
              <a:spcAft>
                <a:spcPts val="0"/>
              </a:spcAft>
              <a:buClr>
                <a:srgbClr val="008000"/>
              </a:buClr>
              <a:buSzPts val="2000"/>
              <a:buFont typeface="Arial"/>
              <a:buChar char="•"/>
            </a:pPr>
            <a:r>
              <a:rPr lang="en-US" sz="2000">
                <a:solidFill>
                  <a:srgbClr val="009300"/>
                </a:solidFill>
                <a:latin typeface="Arial"/>
                <a:ea typeface="Arial"/>
                <a:cs typeface="Arial"/>
                <a:sym typeface="Arial"/>
              </a:rPr>
              <a:t>Chemical degradation </a:t>
            </a:r>
            <a:r>
              <a:rPr lang="en-US" sz="1800">
                <a:solidFill>
                  <a:srgbClr val="009300"/>
                </a:solidFill>
                <a:latin typeface="Arial"/>
                <a:ea typeface="Arial"/>
                <a:cs typeface="Arial"/>
                <a:sym typeface="Arial"/>
              </a:rPr>
              <a:t>of DNA</a:t>
            </a:r>
            <a:endParaRPr sz="1800">
              <a:solidFill>
                <a:schemeClr val="dk1"/>
              </a:solidFill>
              <a:latin typeface="Arial"/>
              <a:ea typeface="Arial"/>
              <a:cs typeface="Arial"/>
              <a:sym typeface="Arial"/>
            </a:endParaRPr>
          </a:p>
          <a:p>
            <a:pPr indent="-307975" lvl="1" marL="813435" marR="0" rtl="0" algn="l">
              <a:lnSpc>
                <a:spcPct val="100000"/>
              </a:lnSpc>
              <a:spcBef>
                <a:spcPts val="105"/>
              </a:spcBef>
              <a:spcAft>
                <a:spcPts val="0"/>
              </a:spcAft>
              <a:buClr>
                <a:srgbClr val="009300"/>
              </a:buClr>
              <a:buSzPts val="1800"/>
              <a:buFont typeface="Arial"/>
              <a:buChar char="–"/>
            </a:pPr>
            <a:r>
              <a:rPr b="0" i="0" lang="en-US" sz="1800" u="none" cap="none" strike="noStrike">
                <a:solidFill>
                  <a:srgbClr val="009300"/>
                </a:solidFill>
                <a:latin typeface="Arial"/>
                <a:ea typeface="Arial"/>
                <a:cs typeface="Arial"/>
                <a:sym typeface="Arial"/>
              </a:rPr>
              <a:t>Maxam-Gilbert</a:t>
            </a:r>
            <a:endParaRPr b="0" i="0" sz="1800" u="none" cap="none" strike="noStrike">
              <a:solidFill>
                <a:schemeClr val="dk1"/>
              </a:solidFill>
              <a:latin typeface="Arial"/>
              <a:ea typeface="Arial"/>
              <a:cs typeface="Arial"/>
              <a:sym typeface="Arial"/>
            </a:endParaRPr>
          </a:p>
          <a:p>
            <a:pPr indent="-307975" lvl="1" marL="813435" marR="0" rtl="0" algn="l">
              <a:lnSpc>
                <a:spcPct val="100000"/>
              </a:lnSpc>
              <a:spcBef>
                <a:spcPts val="45"/>
              </a:spcBef>
              <a:spcAft>
                <a:spcPts val="0"/>
              </a:spcAft>
              <a:buClr>
                <a:srgbClr val="009300"/>
              </a:buClr>
              <a:buSzPts val="1800"/>
              <a:buFont typeface="Arial"/>
              <a:buChar char="–"/>
            </a:pPr>
            <a:r>
              <a:rPr b="0" i="0" lang="en-US" sz="1800" u="none" cap="none" strike="noStrike">
                <a:solidFill>
                  <a:srgbClr val="009300"/>
                </a:solidFill>
                <a:latin typeface="Arial"/>
                <a:ea typeface="Arial"/>
                <a:cs typeface="Arial"/>
                <a:sym typeface="Arial"/>
              </a:rPr>
              <a:t>Obsolete</a:t>
            </a:r>
            <a:endParaRPr b="0" i="0" sz="1800" u="none" cap="none" strike="noStrike">
              <a:solidFill>
                <a:schemeClr val="dk1"/>
              </a:solidFill>
              <a:latin typeface="Arial"/>
              <a:ea typeface="Arial"/>
              <a:cs typeface="Arial"/>
              <a:sym typeface="Arial"/>
            </a:endParaRPr>
          </a:p>
          <a:p>
            <a:pPr indent="-369570" lvl="0" marL="382270" marR="0" rtl="0" algn="l">
              <a:lnSpc>
                <a:spcPct val="100000"/>
              </a:lnSpc>
              <a:spcBef>
                <a:spcPts val="40"/>
              </a:spcBef>
              <a:spcAft>
                <a:spcPts val="0"/>
              </a:spcAft>
              <a:buClr>
                <a:srgbClr val="008000"/>
              </a:buClr>
              <a:buSzPts val="2000"/>
              <a:buFont typeface="Arial"/>
              <a:buChar char="•"/>
            </a:pPr>
            <a:r>
              <a:rPr lang="en-US" sz="2000">
                <a:solidFill>
                  <a:srgbClr val="E20D0E"/>
                </a:solidFill>
                <a:latin typeface="Arial"/>
                <a:ea typeface="Arial"/>
                <a:cs typeface="Arial"/>
                <a:sym typeface="Arial"/>
              </a:rPr>
              <a:t>Sequencing by synthesis (“SBS”)</a:t>
            </a:r>
            <a:endParaRPr sz="2000">
              <a:solidFill>
                <a:schemeClr val="dk1"/>
              </a:solidFill>
              <a:latin typeface="Arial"/>
              <a:ea typeface="Arial"/>
              <a:cs typeface="Arial"/>
              <a:sym typeface="Arial"/>
            </a:endParaRPr>
          </a:p>
          <a:p>
            <a:pPr indent="-307975" lvl="1" marL="813435" marR="0" rtl="0" algn="l">
              <a:lnSpc>
                <a:spcPct val="100000"/>
              </a:lnSpc>
              <a:spcBef>
                <a:spcPts val="80"/>
              </a:spcBef>
              <a:spcAft>
                <a:spcPts val="0"/>
              </a:spcAft>
              <a:buClr>
                <a:srgbClr val="E20D0E"/>
              </a:buClr>
              <a:buSzPts val="1800"/>
              <a:buFont typeface="Arial"/>
              <a:buChar char="–"/>
            </a:pPr>
            <a:r>
              <a:rPr b="0" i="0" lang="en-US" sz="1800" u="none" cap="none" strike="noStrike">
                <a:solidFill>
                  <a:srgbClr val="E20D0E"/>
                </a:solidFill>
                <a:latin typeface="Arial"/>
                <a:ea typeface="Arial"/>
                <a:cs typeface="Arial"/>
                <a:sym typeface="Arial"/>
              </a:rPr>
              <a:t>Uses DNA polymerase in a primer extension reaction</a:t>
            </a:r>
            <a:endParaRPr b="0" i="0" sz="1800" u="none" cap="none" strike="noStrike">
              <a:solidFill>
                <a:schemeClr val="dk1"/>
              </a:solidFill>
              <a:latin typeface="Arial"/>
              <a:ea typeface="Arial"/>
              <a:cs typeface="Arial"/>
              <a:sym typeface="Arial"/>
            </a:endParaRPr>
          </a:p>
          <a:p>
            <a:pPr indent="-307975" lvl="1" marL="813435" marR="0" rtl="0" algn="l">
              <a:lnSpc>
                <a:spcPct val="100000"/>
              </a:lnSpc>
              <a:spcBef>
                <a:spcPts val="50"/>
              </a:spcBef>
              <a:spcAft>
                <a:spcPts val="0"/>
              </a:spcAft>
              <a:buClr>
                <a:srgbClr val="E20D0E"/>
              </a:buClr>
              <a:buSzPts val="1800"/>
              <a:buFont typeface="Arial"/>
              <a:buChar char="–"/>
            </a:pPr>
            <a:r>
              <a:rPr b="0" i="0" lang="en-US" sz="1800" u="none" cap="none" strike="noStrike">
                <a:solidFill>
                  <a:srgbClr val="E20D0E"/>
                </a:solidFill>
                <a:latin typeface="Arial"/>
                <a:ea typeface="Arial"/>
                <a:cs typeface="Arial"/>
                <a:sym typeface="Arial"/>
              </a:rPr>
              <a:t>Most common approach</a:t>
            </a:r>
            <a:endParaRPr b="0" i="0" sz="1800" u="none" cap="none" strike="noStrike">
              <a:solidFill>
                <a:schemeClr val="dk1"/>
              </a:solidFill>
              <a:latin typeface="Arial"/>
              <a:ea typeface="Arial"/>
              <a:cs typeface="Arial"/>
              <a:sym typeface="Arial"/>
            </a:endParaRPr>
          </a:p>
          <a:p>
            <a:pPr indent="-307975" lvl="1" marL="813435" marR="0" rtl="0" algn="l">
              <a:lnSpc>
                <a:spcPct val="100000"/>
              </a:lnSpc>
              <a:spcBef>
                <a:spcPts val="45"/>
              </a:spcBef>
              <a:spcAft>
                <a:spcPts val="0"/>
              </a:spcAft>
              <a:buClr>
                <a:srgbClr val="E20D0E"/>
              </a:buClr>
              <a:buSzPts val="1800"/>
              <a:buFont typeface="Arial"/>
              <a:buChar char="–"/>
            </a:pPr>
            <a:r>
              <a:rPr b="0" i="0" lang="en-US" sz="1800" u="none" cap="none" strike="noStrike">
                <a:solidFill>
                  <a:srgbClr val="E20D0E"/>
                </a:solidFill>
                <a:latin typeface="Arial"/>
                <a:ea typeface="Arial"/>
                <a:cs typeface="Arial"/>
                <a:sym typeface="Arial"/>
              </a:rPr>
              <a:t>Fred Sanger developed it (“Sanger sequencing”)</a:t>
            </a:r>
            <a:endParaRPr b="0" i="0" sz="1800" u="none" cap="none" strike="noStrike">
              <a:solidFill>
                <a:schemeClr val="dk1"/>
              </a:solidFill>
              <a:latin typeface="Arial"/>
              <a:ea typeface="Arial"/>
              <a:cs typeface="Arial"/>
              <a:sym typeface="Arial"/>
            </a:endParaRPr>
          </a:p>
          <a:p>
            <a:pPr indent="-307975" lvl="1" marL="813435" marR="106045" rtl="0" algn="l">
              <a:lnSpc>
                <a:spcPct val="101111"/>
              </a:lnSpc>
              <a:spcBef>
                <a:spcPts val="370"/>
              </a:spcBef>
              <a:spcAft>
                <a:spcPts val="0"/>
              </a:spcAft>
              <a:buClr>
                <a:srgbClr val="E20D0E"/>
              </a:buClr>
              <a:buSzPts val="1800"/>
              <a:buFont typeface="Arial"/>
              <a:buChar char="–"/>
            </a:pPr>
            <a:r>
              <a:rPr b="0" i="0" lang="en-US" sz="1800" u="none" cap="none" strike="noStrike">
                <a:solidFill>
                  <a:srgbClr val="E20D0E"/>
                </a:solidFill>
                <a:latin typeface="Arial"/>
                <a:ea typeface="Arial"/>
                <a:cs typeface="Arial"/>
                <a:sym typeface="Arial"/>
              </a:rPr>
              <a:t>Illumina, Pacific Biosciences (being bought by Illumina), Ion Torrent,  </a:t>
            </a:r>
            <a:r>
              <a:rPr b="0" i="0" lang="en-US" sz="1800" u="none" cap="none" strike="noStrike">
                <a:solidFill>
                  <a:srgbClr val="7F7F7F"/>
                </a:solidFill>
                <a:latin typeface="Arial"/>
                <a:ea typeface="Arial"/>
                <a:cs typeface="Arial"/>
                <a:sym typeface="Arial"/>
              </a:rPr>
              <a:t>454</a:t>
            </a:r>
            <a:endParaRPr b="0" i="0" sz="1800" u="none" cap="none" strike="noStrike">
              <a:solidFill>
                <a:schemeClr val="dk1"/>
              </a:solidFill>
              <a:latin typeface="Arial"/>
              <a:ea typeface="Arial"/>
              <a:cs typeface="Arial"/>
              <a:sym typeface="Arial"/>
            </a:endParaRPr>
          </a:p>
          <a:p>
            <a:pPr indent="-369570" lvl="0" marL="382270" marR="0" rtl="0" algn="l">
              <a:lnSpc>
                <a:spcPct val="100000"/>
              </a:lnSpc>
              <a:spcBef>
                <a:spcPts val="15"/>
              </a:spcBef>
              <a:spcAft>
                <a:spcPts val="0"/>
              </a:spcAft>
              <a:buClr>
                <a:srgbClr val="008000"/>
              </a:buClr>
              <a:buSzPts val="2000"/>
              <a:buFont typeface="Arial"/>
              <a:buChar char="•"/>
            </a:pPr>
            <a:r>
              <a:rPr lang="en-US" sz="2000">
                <a:solidFill>
                  <a:srgbClr val="0000FF"/>
                </a:solidFill>
                <a:latin typeface="Arial"/>
                <a:ea typeface="Arial"/>
                <a:cs typeface="Arial"/>
                <a:sym typeface="Arial"/>
              </a:rPr>
              <a:t>Ligation-based</a:t>
            </a:r>
            <a:endParaRPr sz="2000">
              <a:solidFill>
                <a:schemeClr val="dk1"/>
              </a:solidFill>
              <a:latin typeface="Arial"/>
              <a:ea typeface="Arial"/>
              <a:cs typeface="Arial"/>
              <a:sym typeface="Arial"/>
            </a:endParaRPr>
          </a:p>
          <a:p>
            <a:pPr indent="-307975" lvl="1" marL="813435" marR="0" rtl="0" algn="l">
              <a:lnSpc>
                <a:spcPct val="100000"/>
              </a:lnSpc>
              <a:spcBef>
                <a:spcPts val="10"/>
              </a:spcBef>
              <a:spcAft>
                <a:spcPts val="0"/>
              </a:spcAft>
              <a:buClr>
                <a:srgbClr val="0000FF"/>
              </a:buClr>
              <a:buSzPts val="1800"/>
              <a:buFont typeface="Arial"/>
              <a:buChar char="–"/>
            </a:pPr>
            <a:r>
              <a:rPr b="0" i="0" lang="en-US" sz="1800" u="none" cap="none" strike="noStrike">
                <a:solidFill>
                  <a:srgbClr val="0000FF"/>
                </a:solidFill>
                <a:latin typeface="Arial"/>
                <a:ea typeface="Arial"/>
                <a:cs typeface="Arial"/>
                <a:sym typeface="Arial"/>
              </a:rPr>
              <a:t>Sequencing using short probes that hybridize to the template</a:t>
            </a:r>
            <a:endParaRPr b="0" i="0" sz="1800" u="none" cap="none" strike="noStrike">
              <a:solidFill>
                <a:schemeClr val="dk1"/>
              </a:solidFill>
              <a:latin typeface="Arial"/>
              <a:ea typeface="Arial"/>
              <a:cs typeface="Arial"/>
              <a:sym typeface="Arial"/>
            </a:endParaRPr>
          </a:p>
          <a:p>
            <a:pPr indent="-307975" lvl="1" marL="813435" marR="0" rtl="0" algn="l">
              <a:lnSpc>
                <a:spcPct val="100000"/>
              </a:lnSpc>
              <a:spcBef>
                <a:spcPts val="45"/>
              </a:spcBef>
              <a:spcAft>
                <a:spcPts val="0"/>
              </a:spcAft>
              <a:buClr>
                <a:srgbClr val="7F7F7F"/>
              </a:buClr>
              <a:buSzPts val="1800"/>
              <a:buFont typeface="Arial"/>
              <a:buChar char="–"/>
            </a:pPr>
            <a:r>
              <a:rPr b="0" i="0" lang="en-US" sz="1800" u="none" cap="none" strike="noStrike">
                <a:solidFill>
                  <a:srgbClr val="7F7F7F"/>
                </a:solidFill>
                <a:latin typeface="Arial"/>
                <a:ea typeface="Arial"/>
                <a:cs typeface="Arial"/>
                <a:sym typeface="Arial"/>
              </a:rPr>
              <a:t>SOLiD, </a:t>
            </a:r>
            <a:r>
              <a:rPr b="0" i="0" lang="en-US" sz="1800" u="none" cap="none" strike="noStrike">
                <a:solidFill>
                  <a:schemeClr val="dk1"/>
                </a:solidFill>
                <a:latin typeface="Arial"/>
                <a:ea typeface="Arial"/>
                <a:cs typeface="Arial"/>
                <a:sym typeface="Arial"/>
              </a:rPr>
              <a:t>BGI-Seq (Complete Genomics)</a:t>
            </a:r>
            <a:endParaRPr b="0" i="0" sz="1800" u="none" cap="none" strike="noStrike">
              <a:solidFill>
                <a:schemeClr val="dk1"/>
              </a:solidFill>
              <a:latin typeface="Arial"/>
              <a:ea typeface="Arial"/>
              <a:cs typeface="Arial"/>
              <a:sym typeface="Arial"/>
            </a:endParaRPr>
          </a:p>
          <a:p>
            <a:pPr indent="-369570" lvl="0" marL="382270" marR="0" rtl="0" algn="l">
              <a:lnSpc>
                <a:spcPct val="100000"/>
              </a:lnSpc>
              <a:spcBef>
                <a:spcPts val="35"/>
              </a:spcBef>
              <a:spcAft>
                <a:spcPts val="0"/>
              </a:spcAft>
              <a:buClr>
                <a:srgbClr val="008000"/>
              </a:buClr>
              <a:buSzPts val="2200"/>
              <a:buFont typeface="Arial"/>
              <a:buChar char="•"/>
            </a:pPr>
            <a:r>
              <a:rPr lang="en-US" sz="2200">
                <a:solidFill>
                  <a:srgbClr val="FF6600"/>
                </a:solidFill>
                <a:latin typeface="Arial"/>
                <a:ea typeface="Arial"/>
                <a:cs typeface="Arial"/>
                <a:sym typeface="Arial"/>
              </a:rPr>
              <a:t>Nanopore</a:t>
            </a:r>
            <a:endParaRPr sz="2200">
              <a:solidFill>
                <a:schemeClr val="dk1"/>
              </a:solidFill>
              <a:latin typeface="Arial"/>
              <a:ea typeface="Arial"/>
              <a:cs typeface="Arial"/>
              <a:sym typeface="Arial"/>
            </a:endParaRPr>
          </a:p>
          <a:p>
            <a:pPr indent="-307975" lvl="1" marL="813435" marR="5080" rtl="0" algn="l">
              <a:lnSpc>
                <a:spcPct val="79000"/>
              </a:lnSpc>
              <a:spcBef>
                <a:spcPts val="520"/>
              </a:spcBef>
              <a:spcAft>
                <a:spcPts val="0"/>
              </a:spcAft>
              <a:buClr>
                <a:srgbClr val="FF6600"/>
              </a:buClr>
              <a:buSzPts val="1800"/>
              <a:buFont typeface="Arial"/>
              <a:buChar char="–"/>
            </a:pPr>
            <a:r>
              <a:rPr b="0" i="0" lang="en-US" sz="1800" u="none" cap="none" strike="noStrike">
                <a:solidFill>
                  <a:srgbClr val="FF6600"/>
                </a:solidFill>
                <a:latin typeface="Arial"/>
                <a:ea typeface="Arial"/>
                <a:cs typeface="Arial"/>
                <a:sym typeface="Arial"/>
              </a:rPr>
              <a:t>Inferring sequence by change in electrical current as ssDNA is pulled  though a nanopore</a:t>
            </a:r>
            <a:endParaRPr b="0" i="0" sz="1800" u="none" cap="none" strike="noStrike">
              <a:solidFill>
                <a:schemeClr val="dk1"/>
              </a:solidFill>
              <a:latin typeface="Arial"/>
              <a:ea typeface="Arial"/>
              <a:cs typeface="Arial"/>
              <a:sym typeface="Arial"/>
            </a:endParaRPr>
          </a:p>
          <a:p>
            <a:pPr indent="-307975" lvl="1" marL="813435" marR="0" rtl="0" algn="l">
              <a:lnSpc>
                <a:spcPct val="100000"/>
              </a:lnSpc>
              <a:spcBef>
                <a:spcPts val="20"/>
              </a:spcBef>
              <a:spcAft>
                <a:spcPts val="0"/>
              </a:spcAft>
              <a:buClr>
                <a:srgbClr val="FF6600"/>
              </a:buClr>
              <a:buSzPts val="1800"/>
              <a:buFont typeface="Arial"/>
              <a:buChar char="–"/>
            </a:pPr>
            <a:r>
              <a:rPr b="0" i="0" lang="en-US" sz="1800" u="none" cap="none" strike="noStrike">
                <a:solidFill>
                  <a:srgbClr val="FF6600"/>
                </a:solidFill>
                <a:latin typeface="Arial"/>
                <a:ea typeface="Arial"/>
                <a:cs typeface="Arial"/>
                <a:sym typeface="Arial"/>
              </a:rPr>
              <a:t>Oxford Nanopore, </a:t>
            </a:r>
            <a:r>
              <a:rPr b="0" i="0" lang="en-US" sz="1800" u="none" cap="none" strike="noStrike">
                <a:solidFill>
                  <a:srgbClr val="7F7F7F"/>
                </a:solidFill>
                <a:latin typeface="Arial"/>
                <a:ea typeface="Arial"/>
                <a:cs typeface="Arial"/>
                <a:sym typeface="Arial"/>
              </a:rPr>
              <a:t>NABsys, Genia</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 name="Shape 129"/>
        <p:cNvGrpSpPr/>
        <p:nvPr/>
      </p:nvGrpSpPr>
      <p:grpSpPr>
        <a:xfrm>
          <a:off x="0" y="0"/>
          <a:ext cx="0" cy="0"/>
          <a:chOff x="0" y="0"/>
          <a:chExt cx="0" cy="0"/>
        </a:xfrm>
      </p:grpSpPr>
      <p:sp>
        <p:nvSpPr>
          <p:cNvPr id="130" name="Google Shape;130;p11"/>
          <p:cNvSpPr txBox="1"/>
          <p:nvPr>
            <p:ph type="title"/>
          </p:nvPr>
        </p:nvSpPr>
        <p:spPr>
          <a:xfrm>
            <a:off x="1905000" y="260224"/>
            <a:ext cx="8632825" cy="543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400">
                <a:solidFill>
                  <a:srgbClr val="009300"/>
                </a:solidFill>
              </a:rPr>
              <a:t>Throughput and Read Length in Sequencing</a:t>
            </a:r>
            <a:endParaRPr sz="3400"/>
          </a:p>
        </p:txBody>
      </p:sp>
      <p:pic>
        <p:nvPicPr>
          <p:cNvPr id="131" name="Google Shape;131;p11"/>
          <p:cNvPicPr preferRelativeResize="0"/>
          <p:nvPr/>
        </p:nvPicPr>
        <p:blipFill rotWithShape="1">
          <a:blip r:embed="rId3">
            <a:alphaModFix/>
          </a:blip>
          <a:srcRect b="0" l="0" r="0" t="0"/>
          <a:stretch/>
        </p:blipFill>
        <p:spPr>
          <a:xfrm>
            <a:off x="2343530" y="1184528"/>
            <a:ext cx="7190232" cy="63276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35" name="Shape 135"/>
        <p:cNvGrpSpPr/>
        <p:nvPr/>
      </p:nvGrpSpPr>
      <p:grpSpPr>
        <a:xfrm>
          <a:off x="0" y="0"/>
          <a:ext cx="0" cy="0"/>
          <a:chOff x="0" y="0"/>
          <a:chExt cx="0" cy="0"/>
        </a:xfrm>
      </p:grpSpPr>
      <p:sp>
        <p:nvSpPr>
          <p:cNvPr id="136" name="Google Shape;136;p12"/>
          <p:cNvSpPr txBox="1"/>
          <p:nvPr>
            <p:ph type="title"/>
          </p:nvPr>
        </p:nvSpPr>
        <p:spPr>
          <a:xfrm>
            <a:off x="4106545" y="305435"/>
            <a:ext cx="2763520" cy="751205"/>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800">
                <a:solidFill>
                  <a:srgbClr val="009300"/>
                </a:solidFill>
              </a:rPr>
              <a:t>5’ and 3’</a:t>
            </a:r>
            <a:endParaRPr/>
          </a:p>
        </p:txBody>
      </p:sp>
      <p:sp>
        <p:nvSpPr>
          <p:cNvPr id="137" name="Google Shape;137;p12"/>
          <p:cNvSpPr txBox="1"/>
          <p:nvPr/>
        </p:nvSpPr>
        <p:spPr>
          <a:xfrm>
            <a:off x="486410" y="7202805"/>
            <a:ext cx="3780155" cy="166370"/>
          </a:xfrm>
          <a:prstGeom prst="rect">
            <a:avLst/>
          </a:prstGeom>
          <a:noFill/>
          <a:ln>
            <a:noFill/>
          </a:ln>
        </p:spPr>
        <p:txBody>
          <a:bodyPr anchorCtr="0" anchor="t" bIns="0" lIns="0" spcFirstLastPara="1" rIns="0" wrap="square" tIns="20300">
            <a:spAutoFit/>
          </a:bodyPr>
          <a:lstStyle/>
          <a:p>
            <a:pPr indent="0" lvl="0" marL="12700" marR="5080" rtl="0" algn="l">
              <a:lnSpc>
                <a:spcPct val="95000"/>
              </a:lnSpc>
              <a:spcBef>
                <a:spcPts val="0"/>
              </a:spcBef>
              <a:spcAft>
                <a:spcPts val="0"/>
              </a:spcAft>
              <a:buNone/>
            </a:pPr>
            <a:r>
              <a:rPr lang="en-US" sz="1000">
                <a:solidFill>
                  <a:schemeClr val="dk1"/>
                </a:solidFill>
                <a:latin typeface="Arial"/>
                <a:ea typeface="Arial"/>
                <a:cs typeface="Arial"/>
                <a:sym typeface="Arial"/>
              </a:rPr>
              <a:t>Adapted From Berg et  al: Biochemistry 5th ed.  Freeman+Co, 2002</a:t>
            </a:r>
            <a:endParaRPr sz="1000">
              <a:solidFill>
                <a:schemeClr val="dk1"/>
              </a:solidFill>
              <a:latin typeface="Arial"/>
              <a:ea typeface="Arial"/>
              <a:cs typeface="Arial"/>
              <a:sym typeface="Arial"/>
            </a:endParaRPr>
          </a:p>
        </p:txBody>
      </p:sp>
      <p:grpSp>
        <p:nvGrpSpPr>
          <p:cNvPr id="138" name="Google Shape;138;p12"/>
          <p:cNvGrpSpPr/>
          <p:nvPr/>
        </p:nvGrpSpPr>
        <p:grpSpPr>
          <a:xfrm>
            <a:off x="1277984" y="1378920"/>
            <a:ext cx="3261431" cy="1267406"/>
            <a:chOff x="439784" y="1378920"/>
            <a:chExt cx="3261431" cy="1267406"/>
          </a:xfrm>
        </p:grpSpPr>
        <p:pic>
          <p:nvPicPr>
            <p:cNvPr id="139" name="Google Shape;139;p12"/>
            <p:cNvPicPr preferRelativeResize="0"/>
            <p:nvPr/>
          </p:nvPicPr>
          <p:blipFill rotWithShape="1">
            <a:blip r:embed="rId3">
              <a:alphaModFix/>
            </a:blip>
            <a:srcRect b="0" l="0" r="0" t="0"/>
            <a:stretch/>
          </p:blipFill>
          <p:spPr>
            <a:xfrm>
              <a:off x="439784" y="1378920"/>
              <a:ext cx="3261431" cy="1227069"/>
            </a:xfrm>
            <a:prstGeom prst="rect">
              <a:avLst/>
            </a:prstGeom>
            <a:noFill/>
            <a:ln>
              <a:noFill/>
            </a:ln>
          </p:spPr>
        </p:pic>
        <p:sp>
          <p:nvSpPr>
            <p:cNvPr id="140" name="Google Shape;140;p12"/>
            <p:cNvSpPr/>
            <p:nvPr/>
          </p:nvSpPr>
          <p:spPr>
            <a:xfrm>
              <a:off x="2640683" y="2517421"/>
              <a:ext cx="133985" cy="128905"/>
            </a:xfrm>
            <a:custGeom>
              <a:rect b="b" l="l" r="r" t="t"/>
              <a:pathLst>
                <a:path extrusionOk="0" h="128905" w="133985">
                  <a:moveTo>
                    <a:pt x="133455" y="0"/>
                  </a:moveTo>
                  <a:lnTo>
                    <a:pt x="0" y="0"/>
                  </a:lnTo>
                  <a:lnTo>
                    <a:pt x="0" y="128323"/>
                  </a:lnTo>
                  <a:lnTo>
                    <a:pt x="133455" y="128323"/>
                  </a:lnTo>
                  <a:lnTo>
                    <a:pt x="13345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41" name="Google Shape;141;p12"/>
          <p:cNvGrpSpPr/>
          <p:nvPr/>
        </p:nvGrpSpPr>
        <p:grpSpPr>
          <a:xfrm>
            <a:off x="8614664" y="1126236"/>
            <a:ext cx="2118360" cy="2554223"/>
            <a:chOff x="7776464" y="1126236"/>
            <a:chExt cx="2118360" cy="2554223"/>
          </a:xfrm>
        </p:grpSpPr>
        <p:pic>
          <p:nvPicPr>
            <p:cNvPr id="142" name="Google Shape;142;p12"/>
            <p:cNvPicPr preferRelativeResize="0"/>
            <p:nvPr/>
          </p:nvPicPr>
          <p:blipFill rotWithShape="1">
            <a:blip r:embed="rId4">
              <a:alphaModFix/>
            </a:blip>
            <a:srcRect b="0" l="0" r="0" t="0"/>
            <a:stretch/>
          </p:blipFill>
          <p:spPr>
            <a:xfrm>
              <a:off x="7776464" y="1126236"/>
              <a:ext cx="2118360" cy="2554223"/>
            </a:xfrm>
            <a:prstGeom prst="rect">
              <a:avLst/>
            </a:prstGeom>
            <a:noFill/>
            <a:ln>
              <a:noFill/>
            </a:ln>
          </p:spPr>
        </p:pic>
        <p:pic>
          <p:nvPicPr>
            <p:cNvPr id="143" name="Google Shape;143;p12"/>
            <p:cNvPicPr preferRelativeResize="0"/>
            <p:nvPr/>
          </p:nvPicPr>
          <p:blipFill rotWithShape="1">
            <a:blip r:embed="rId5">
              <a:alphaModFix/>
            </a:blip>
            <a:srcRect b="0" l="0" r="0" t="0"/>
            <a:stretch/>
          </p:blipFill>
          <p:spPr>
            <a:xfrm>
              <a:off x="7794752" y="1141476"/>
              <a:ext cx="2033016" cy="2410968"/>
            </a:xfrm>
            <a:prstGeom prst="rect">
              <a:avLst/>
            </a:prstGeom>
            <a:noFill/>
            <a:ln>
              <a:noFill/>
            </a:ln>
          </p:spPr>
        </p:pic>
        <p:sp>
          <p:nvSpPr>
            <p:cNvPr id="144" name="Google Shape;144;p12"/>
            <p:cNvSpPr/>
            <p:nvPr/>
          </p:nvSpPr>
          <p:spPr>
            <a:xfrm>
              <a:off x="7821507" y="1172598"/>
              <a:ext cx="1971039" cy="2406015"/>
            </a:xfrm>
            <a:custGeom>
              <a:rect b="b" l="l" r="r" t="t"/>
              <a:pathLst>
                <a:path extrusionOk="0" h="2406015" w="1971040">
                  <a:moveTo>
                    <a:pt x="1971039" y="0"/>
                  </a:moveTo>
                  <a:lnTo>
                    <a:pt x="0" y="0"/>
                  </a:lnTo>
                  <a:lnTo>
                    <a:pt x="0" y="2405626"/>
                  </a:lnTo>
                  <a:lnTo>
                    <a:pt x="1971039" y="2405626"/>
                  </a:lnTo>
                  <a:lnTo>
                    <a:pt x="197103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5" name="Google Shape;145;p12"/>
            <p:cNvSpPr/>
            <p:nvPr/>
          </p:nvSpPr>
          <p:spPr>
            <a:xfrm>
              <a:off x="7821507" y="1172598"/>
              <a:ext cx="1971039" cy="2406015"/>
            </a:xfrm>
            <a:custGeom>
              <a:rect b="b" l="l" r="r" t="t"/>
              <a:pathLst>
                <a:path extrusionOk="0" h="2406015" w="1971040">
                  <a:moveTo>
                    <a:pt x="0" y="0"/>
                  </a:moveTo>
                  <a:lnTo>
                    <a:pt x="1971039" y="0"/>
                  </a:lnTo>
                  <a:lnTo>
                    <a:pt x="1971039" y="2405626"/>
                  </a:lnTo>
                  <a:lnTo>
                    <a:pt x="0" y="2405626"/>
                  </a:lnTo>
                  <a:lnTo>
                    <a:pt x="0" y="0"/>
                  </a:lnTo>
                  <a:close/>
                </a:path>
              </a:pathLst>
            </a:custGeom>
            <a:noFill/>
            <a:ln cap="flat" cmpd="sng" w="9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6" name="Google Shape;146;p12"/>
          <p:cNvSpPr txBox="1"/>
          <p:nvPr/>
        </p:nvSpPr>
        <p:spPr>
          <a:xfrm>
            <a:off x="8659707" y="1172598"/>
            <a:ext cx="1971039" cy="2406015"/>
          </a:xfrm>
          <a:prstGeom prst="rect">
            <a:avLst/>
          </a:prstGeom>
          <a:noFill/>
          <a:ln>
            <a:noFill/>
          </a:ln>
        </p:spPr>
        <p:txBody>
          <a:bodyPr anchorCtr="0" anchor="t" bIns="0" lIns="0" spcFirstLastPara="1" rIns="0" wrap="square" tIns="39350">
            <a:spAutoFit/>
          </a:bodyPr>
          <a:lstStyle/>
          <a:p>
            <a:pPr indent="0" lvl="0" marL="98425" marR="0" rtl="0" algn="l">
              <a:lnSpc>
                <a:spcPct val="119090"/>
              </a:lnSpc>
              <a:spcBef>
                <a:spcPts val="0"/>
              </a:spcBef>
              <a:spcAft>
                <a:spcPts val="0"/>
              </a:spcAft>
              <a:buNone/>
            </a:pPr>
            <a:r>
              <a:rPr lang="en-US" sz="1100" u="sng">
                <a:solidFill>
                  <a:schemeClr val="dk1"/>
                </a:solidFill>
                <a:latin typeface="Arial"/>
                <a:ea typeface="Arial"/>
                <a:cs typeface="Arial"/>
                <a:sym typeface="Arial"/>
              </a:rPr>
              <a:t>Base	plus sugar</a:t>
            </a:r>
            <a:endParaRPr sz="1100">
              <a:solidFill>
                <a:schemeClr val="dk1"/>
              </a:solidFill>
              <a:latin typeface="Arial"/>
              <a:ea typeface="Arial"/>
              <a:cs typeface="Arial"/>
              <a:sym typeface="Arial"/>
            </a:endParaRPr>
          </a:p>
          <a:p>
            <a:pPr indent="0" lvl="0" marL="1083945" marR="0" rtl="0" algn="l">
              <a:lnSpc>
                <a:spcPct val="117727"/>
              </a:lnSpc>
              <a:spcBef>
                <a:spcPts val="0"/>
              </a:spcBef>
              <a:spcAft>
                <a:spcPts val="0"/>
              </a:spcAft>
              <a:buNone/>
            </a:pPr>
            <a:r>
              <a:rPr lang="en-US" sz="1100">
                <a:solidFill>
                  <a:schemeClr val="dk1"/>
                </a:solidFill>
                <a:latin typeface="Arial"/>
                <a:ea typeface="Arial"/>
                <a:cs typeface="Arial"/>
                <a:sym typeface="Arial"/>
              </a:rPr>
              <a:t>“nucleo</a:t>
            </a:r>
            <a:r>
              <a:rPr lang="en-US" sz="1100">
                <a:solidFill>
                  <a:srgbClr val="E20D0E"/>
                </a:solidFill>
                <a:latin typeface="Arial"/>
                <a:ea typeface="Arial"/>
                <a:cs typeface="Arial"/>
                <a:sym typeface="Arial"/>
              </a:rPr>
              <a:t>s</a:t>
            </a:r>
            <a:r>
              <a:rPr lang="en-US" sz="1100">
                <a:solidFill>
                  <a:schemeClr val="dk1"/>
                </a:solidFill>
                <a:latin typeface="Arial"/>
                <a:ea typeface="Arial"/>
                <a:cs typeface="Arial"/>
                <a:sym typeface="Arial"/>
              </a:rPr>
              <a:t>ide”</a:t>
            </a:r>
            <a:endParaRPr sz="1100">
              <a:solidFill>
                <a:schemeClr val="dk1"/>
              </a:solidFill>
              <a:latin typeface="Arial"/>
              <a:ea typeface="Arial"/>
              <a:cs typeface="Arial"/>
              <a:sym typeface="Arial"/>
            </a:endParaRPr>
          </a:p>
          <a:p>
            <a:pPr indent="0" lvl="0" marL="98425" marR="0" rtl="0" algn="l">
              <a:lnSpc>
                <a:spcPct val="119090"/>
              </a:lnSpc>
              <a:spcBef>
                <a:spcPts val="0"/>
              </a:spcBef>
              <a:spcAft>
                <a:spcPts val="0"/>
              </a:spcAft>
              <a:buNone/>
            </a:pPr>
            <a:r>
              <a:rPr lang="en-US" sz="1100">
                <a:solidFill>
                  <a:schemeClr val="dk1"/>
                </a:solidFill>
                <a:latin typeface="Arial"/>
                <a:ea typeface="Arial"/>
                <a:cs typeface="Arial"/>
                <a:sym typeface="Arial"/>
              </a:rPr>
              <a:t>Adenine	Adenosine</a:t>
            </a:r>
            <a:endParaRPr sz="1100">
              <a:solidFill>
                <a:schemeClr val="dk1"/>
              </a:solidFill>
              <a:latin typeface="Arial"/>
              <a:ea typeface="Arial"/>
              <a:cs typeface="Arial"/>
              <a:sym typeface="Arial"/>
            </a:endParaRPr>
          </a:p>
          <a:p>
            <a:pPr indent="0" lvl="0" marL="98425" marR="0" rtl="0" algn="l">
              <a:lnSpc>
                <a:spcPct val="119090"/>
              </a:lnSpc>
              <a:spcBef>
                <a:spcPts val="0"/>
              </a:spcBef>
              <a:spcAft>
                <a:spcPts val="0"/>
              </a:spcAft>
              <a:buNone/>
            </a:pPr>
            <a:r>
              <a:rPr lang="en-US" sz="1100">
                <a:solidFill>
                  <a:schemeClr val="dk1"/>
                </a:solidFill>
                <a:latin typeface="Arial"/>
                <a:ea typeface="Arial"/>
                <a:cs typeface="Arial"/>
                <a:sym typeface="Arial"/>
              </a:rPr>
              <a:t>Guanine	Guanosine</a:t>
            </a:r>
            <a:endParaRPr sz="1100">
              <a:solidFill>
                <a:schemeClr val="dk1"/>
              </a:solidFill>
              <a:latin typeface="Arial"/>
              <a:ea typeface="Arial"/>
              <a:cs typeface="Arial"/>
              <a:sym typeface="Arial"/>
            </a:endParaRPr>
          </a:p>
          <a:p>
            <a:pPr indent="0" lvl="0" marL="98425" marR="0" rtl="0" algn="l">
              <a:lnSpc>
                <a:spcPct val="117727"/>
              </a:lnSpc>
              <a:spcBef>
                <a:spcPts val="0"/>
              </a:spcBef>
              <a:spcAft>
                <a:spcPts val="0"/>
              </a:spcAft>
              <a:buNone/>
            </a:pPr>
            <a:r>
              <a:rPr lang="en-US" sz="1100">
                <a:solidFill>
                  <a:schemeClr val="dk1"/>
                </a:solidFill>
                <a:latin typeface="Arial"/>
                <a:ea typeface="Arial"/>
                <a:cs typeface="Arial"/>
                <a:sym typeface="Arial"/>
              </a:rPr>
              <a:t>Cytosine	Cytidine</a:t>
            </a:r>
            <a:endParaRPr sz="1100">
              <a:solidFill>
                <a:schemeClr val="dk1"/>
              </a:solidFill>
              <a:latin typeface="Arial"/>
              <a:ea typeface="Arial"/>
              <a:cs typeface="Arial"/>
              <a:sym typeface="Arial"/>
            </a:endParaRPr>
          </a:p>
          <a:p>
            <a:pPr indent="0" lvl="0" marL="98425" marR="0" rtl="0" algn="l">
              <a:lnSpc>
                <a:spcPct val="119090"/>
              </a:lnSpc>
              <a:spcBef>
                <a:spcPts val="0"/>
              </a:spcBef>
              <a:spcAft>
                <a:spcPts val="0"/>
              </a:spcAft>
              <a:buNone/>
            </a:pPr>
            <a:r>
              <a:rPr lang="en-US" sz="1100">
                <a:solidFill>
                  <a:schemeClr val="dk1"/>
                </a:solidFill>
                <a:latin typeface="Arial"/>
                <a:ea typeface="Arial"/>
                <a:cs typeface="Arial"/>
                <a:sym typeface="Arial"/>
              </a:rPr>
              <a:t>Thymine	Thymidine</a:t>
            </a:r>
            <a:endParaRPr sz="1100">
              <a:solidFill>
                <a:schemeClr val="dk1"/>
              </a:solidFill>
              <a:latin typeface="Arial"/>
              <a:ea typeface="Arial"/>
              <a:cs typeface="Arial"/>
              <a:sym typeface="Arial"/>
            </a:endParaRPr>
          </a:p>
          <a:p>
            <a:pPr indent="0" lvl="0" marL="0" marR="0" rtl="0" algn="l">
              <a:lnSpc>
                <a:spcPct val="100000"/>
              </a:lnSpc>
              <a:spcBef>
                <a:spcPts val="5"/>
              </a:spcBef>
              <a:spcAft>
                <a:spcPts val="0"/>
              </a:spcAft>
              <a:buNone/>
            </a:pPr>
            <a:r>
              <a:t/>
            </a:r>
            <a:endParaRPr sz="1100">
              <a:solidFill>
                <a:schemeClr val="dk1"/>
              </a:solidFill>
              <a:latin typeface="Arial"/>
              <a:ea typeface="Arial"/>
              <a:cs typeface="Arial"/>
              <a:sym typeface="Arial"/>
            </a:endParaRPr>
          </a:p>
          <a:p>
            <a:pPr indent="0" lvl="0" marL="98425" marR="0" rtl="0" algn="l">
              <a:lnSpc>
                <a:spcPct val="100000"/>
              </a:lnSpc>
              <a:spcBef>
                <a:spcPts val="0"/>
              </a:spcBef>
              <a:spcAft>
                <a:spcPts val="0"/>
              </a:spcAft>
              <a:buNone/>
            </a:pPr>
            <a:r>
              <a:rPr lang="en-US" sz="1100">
                <a:solidFill>
                  <a:schemeClr val="dk1"/>
                </a:solidFill>
                <a:latin typeface="Arial"/>
                <a:ea typeface="Arial"/>
                <a:cs typeface="Arial"/>
                <a:sym typeface="Arial"/>
              </a:rPr>
              <a:t>in DNA: “deoxyadenosine”</a:t>
            </a:r>
            <a:endParaRPr sz="1100">
              <a:solidFill>
                <a:schemeClr val="dk1"/>
              </a:solidFill>
              <a:latin typeface="Arial"/>
              <a:ea typeface="Arial"/>
              <a:cs typeface="Arial"/>
              <a:sym typeface="Arial"/>
            </a:endParaRPr>
          </a:p>
          <a:p>
            <a:pPr indent="0" lvl="0" marL="0" marR="0" rtl="0" algn="l">
              <a:lnSpc>
                <a:spcPct val="100000"/>
              </a:lnSpc>
              <a:spcBef>
                <a:spcPts val="35"/>
              </a:spcBef>
              <a:spcAft>
                <a:spcPts val="0"/>
              </a:spcAft>
              <a:buNone/>
            </a:pPr>
            <a:r>
              <a:t/>
            </a:r>
            <a:endParaRPr sz="1150">
              <a:solidFill>
                <a:schemeClr val="dk1"/>
              </a:solidFill>
              <a:latin typeface="Arial"/>
              <a:ea typeface="Arial"/>
              <a:cs typeface="Arial"/>
              <a:sym typeface="Arial"/>
            </a:endParaRPr>
          </a:p>
          <a:p>
            <a:pPr indent="0" lvl="0" marL="98425" marR="789940" rtl="0" algn="l">
              <a:lnSpc>
                <a:spcPct val="118181"/>
              </a:lnSpc>
              <a:spcBef>
                <a:spcPts val="0"/>
              </a:spcBef>
              <a:spcAft>
                <a:spcPts val="0"/>
              </a:spcAft>
              <a:buNone/>
            </a:pPr>
            <a:r>
              <a:rPr lang="en-US" sz="1100" u="sng">
                <a:solidFill>
                  <a:schemeClr val="dk1"/>
                </a:solidFill>
                <a:latin typeface="Arial"/>
                <a:ea typeface="Arial"/>
                <a:cs typeface="Arial"/>
                <a:sym typeface="Arial"/>
              </a:rPr>
              <a:t>plus triphosphate </a:t>
            </a:r>
            <a:r>
              <a:rPr lang="en-US" sz="1100">
                <a:solidFill>
                  <a:schemeClr val="dk1"/>
                </a:solidFill>
                <a:latin typeface="Arial"/>
                <a:ea typeface="Arial"/>
                <a:cs typeface="Arial"/>
                <a:sym typeface="Arial"/>
              </a:rPr>
              <a:t> “deoxynucleo</a:t>
            </a:r>
            <a:r>
              <a:rPr lang="en-US" sz="1100">
                <a:solidFill>
                  <a:srgbClr val="E20D0E"/>
                </a:solidFill>
                <a:latin typeface="Arial"/>
                <a:ea typeface="Arial"/>
                <a:cs typeface="Arial"/>
                <a:sym typeface="Arial"/>
              </a:rPr>
              <a:t>t</a:t>
            </a:r>
            <a:r>
              <a:rPr lang="en-US" sz="1100">
                <a:solidFill>
                  <a:schemeClr val="dk1"/>
                </a:solidFill>
                <a:latin typeface="Arial"/>
                <a:ea typeface="Arial"/>
                <a:cs typeface="Arial"/>
                <a:sym typeface="Arial"/>
              </a:rPr>
              <a:t>ide”</a:t>
            </a:r>
            <a:endParaRPr sz="1100">
              <a:solidFill>
                <a:schemeClr val="dk1"/>
              </a:solidFill>
              <a:latin typeface="Arial"/>
              <a:ea typeface="Arial"/>
              <a:cs typeface="Arial"/>
              <a:sym typeface="Arial"/>
            </a:endParaRPr>
          </a:p>
          <a:p>
            <a:pPr indent="0" lvl="0" marL="98425" marR="0" rtl="0" algn="l">
              <a:lnSpc>
                <a:spcPct val="112727"/>
              </a:lnSpc>
              <a:spcBef>
                <a:spcPts val="0"/>
              </a:spcBef>
              <a:spcAft>
                <a:spcPts val="0"/>
              </a:spcAft>
              <a:buNone/>
            </a:pPr>
            <a:r>
              <a:rPr lang="en-US" sz="1100">
                <a:solidFill>
                  <a:schemeClr val="dk1"/>
                </a:solidFill>
                <a:latin typeface="Arial"/>
                <a:ea typeface="Arial"/>
                <a:cs typeface="Arial"/>
                <a:sym typeface="Arial"/>
              </a:rPr>
              <a:t>“2’-deoxyadenosine 5’-</a:t>
            </a:r>
            <a:endParaRPr sz="1100">
              <a:solidFill>
                <a:schemeClr val="dk1"/>
              </a:solidFill>
              <a:latin typeface="Arial"/>
              <a:ea typeface="Arial"/>
              <a:cs typeface="Arial"/>
              <a:sym typeface="Arial"/>
            </a:endParaRPr>
          </a:p>
          <a:p>
            <a:pPr indent="0" lvl="0" marL="98425" marR="0" rtl="0" algn="l">
              <a:lnSpc>
                <a:spcPct val="119090"/>
              </a:lnSpc>
              <a:spcBef>
                <a:spcPts val="0"/>
              </a:spcBef>
              <a:spcAft>
                <a:spcPts val="0"/>
              </a:spcAft>
              <a:buNone/>
            </a:pPr>
            <a:r>
              <a:rPr lang="en-US" sz="1100">
                <a:solidFill>
                  <a:schemeClr val="dk1"/>
                </a:solidFill>
                <a:latin typeface="Arial"/>
                <a:ea typeface="Arial"/>
                <a:cs typeface="Arial"/>
                <a:sym typeface="Arial"/>
              </a:rPr>
              <a:t>triphosphate” = dATP</a:t>
            </a:r>
            <a:endParaRPr sz="1100">
              <a:solidFill>
                <a:schemeClr val="dk1"/>
              </a:solidFill>
              <a:latin typeface="Arial"/>
              <a:ea typeface="Arial"/>
              <a:cs typeface="Arial"/>
              <a:sym typeface="Arial"/>
            </a:endParaRPr>
          </a:p>
        </p:txBody>
      </p:sp>
      <p:grpSp>
        <p:nvGrpSpPr>
          <p:cNvPr id="147" name="Google Shape;147;p12"/>
          <p:cNvGrpSpPr/>
          <p:nvPr/>
        </p:nvGrpSpPr>
        <p:grpSpPr>
          <a:xfrm>
            <a:off x="5538267" y="1572674"/>
            <a:ext cx="1807941" cy="1322325"/>
            <a:chOff x="4700067" y="1572674"/>
            <a:chExt cx="1807941" cy="1322325"/>
          </a:xfrm>
        </p:grpSpPr>
        <p:pic>
          <p:nvPicPr>
            <p:cNvPr id="148" name="Google Shape;148;p12"/>
            <p:cNvPicPr preferRelativeResize="0"/>
            <p:nvPr/>
          </p:nvPicPr>
          <p:blipFill rotWithShape="1">
            <a:blip r:embed="rId6">
              <a:alphaModFix/>
            </a:blip>
            <a:srcRect b="0" l="0" r="0" t="0"/>
            <a:stretch/>
          </p:blipFill>
          <p:spPr>
            <a:xfrm>
              <a:off x="5111327" y="1572674"/>
              <a:ext cx="1376488" cy="1187706"/>
            </a:xfrm>
            <a:prstGeom prst="rect">
              <a:avLst/>
            </a:prstGeom>
            <a:noFill/>
            <a:ln>
              <a:noFill/>
            </a:ln>
          </p:spPr>
        </p:pic>
        <p:sp>
          <p:nvSpPr>
            <p:cNvPr id="149" name="Google Shape;149;p12"/>
            <p:cNvSpPr/>
            <p:nvPr/>
          </p:nvSpPr>
          <p:spPr>
            <a:xfrm>
              <a:off x="4700067" y="1658543"/>
              <a:ext cx="904240" cy="708660"/>
            </a:xfrm>
            <a:custGeom>
              <a:rect b="b" l="l" r="r" t="t"/>
              <a:pathLst>
                <a:path extrusionOk="0" h="708660" w="904239">
                  <a:moveTo>
                    <a:pt x="579996" y="52285"/>
                  </a:moveTo>
                  <a:lnTo>
                    <a:pt x="525399" y="52285"/>
                  </a:lnTo>
                  <a:lnTo>
                    <a:pt x="511683" y="52285"/>
                  </a:lnTo>
                  <a:lnTo>
                    <a:pt x="509866" y="82194"/>
                  </a:lnTo>
                  <a:lnTo>
                    <a:pt x="579996" y="52285"/>
                  </a:lnTo>
                  <a:close/>
                </a:path>
                <a:path extrusionOk="0" h="708660" w="904239">
                  <a:moveTo>
                    <a:pt x="594334" y="46177"/>
                  </a:moveTo>
                  <a:lnTo>
                    <a:pt x="514832" y="228"/>
                  </a:lnTo>
                  <a:lnTo>
                    <a:pt x="512965" y="30962"/>
                  </a:lnTo>
                  <a:lnTo>
                    <a:pt x="1244" y="0"/>
                  </a:lnTo>
                  <a:lnTo>
                    <a:pt x="0" y="20485"/>
                  </a:lnTo>
                  <a:lnTo>
                    <a:pt x="511733" y="51460"/>
                  </a:lnTo>
                  <a:lnTo>
                    <a:pt x="525437" y="51460"/>
                  </a:lnTo>
                  <a:lnTo>
                    <a:pt x="581939" y="51460"/>
                  </a:lnTo>
                  <a:lnTo>
                    <a:pt x="594334" y="46177"/>
                  </a:lnTo>
                  <a:close/>
                </a:path>
                <a:path extrusionOk="0" h="708660" w="904239">
                  <a:moveTo>
                    <a:pt x="904011" y="667258"/>
                  </a:moveTo>
                  <a:lnTo>
                    <a:pt x="821893" y="626198"/>
                  </a:lnTo>
                  <a:lnTo>
                    <a:pt x="821893" y="656996"/>
                  </a:lnTo>
                  <a:lnTo>
                    <a:pt x="329133" y="656983"/>
                  </a:lnTo>
                  <a:lnTo>
                    <a:pt x="329133" y="677519"/>
                  </a:lnTo>
                  <a:lnTo>
                    <a:pt x="821893" y="677519"/>
                  </a:lnTo>
                  <a:lnTo>
                    <a:pt x="821893" y="708317"/>
                  </a:lnTo>
                  <a:lnTo>
                    <a:pt x="883475" y="677519"/>
                  </a:lnTo>
                  <a:lnTo>
                    <a:pt x="904011" y="667258"/>
                  </a:lnTo>
                  <a:close/>
                </a:path>
              </a:pathLst>
            </a:custGeom>
            <a:solidFill>
              <a:srgbClr val="E20D0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0" name="Google Shape;150;p12"/>
            <p:cNvSpPr/>
            <p:nvPr/>
          </p:nvSpPr>
          <p:spPr>
            <a:xfrm>
              <a:off x="5386598" y="2595914"/>
              <a:ext cx="1121410" cy="299085"/>
            </a:xfrm>
            <a:custGeom>
              <a:rect b="b" l="l" r="r" t="t"/>
              <a:pathLst>
                <a:path extrusionOk="0" h="299085" w="1121409">
                  <a:moveTo>
                    <a:pt x="1120881" y="0"/>
                  </a:moveTo>
                  <a:lnTo>
                    <a:pt x="0" y="0"/>
                  </a:lnTo>
                  <a:lnTo>
                    <a:pt x="0" y="298543"/>
                  </a:lnTo>
                  <a:lnTo>
                    <a:pt x="1120881" y="298543"/>
                  </a:lnTo>
                  <a:lnTo>
                    <a:pt x="1120881"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1" name="Google Shape;151;p12"/>
          <p:cNvSpPr txBox="1"/>
          <p:nvPr/>
        </p:nvSpPr>
        <p:spPr>
          <a:xfrm>
            <a:off x="2983688" y="1608835"/>
            <a:ext cx="173990"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rgbClr val="E20D0E"/>
                </a:solidFill>
                <a:latin typeface="Arial"/>
                <a:ea typeface="Arial"/>
                <a:cs typeface="Arial"/>
                <a:sym typeface="Arial"/>
              </a:rPr>
              <a:t>5’</a:t>
            </a:r>
            <a:endParaRPr sz="1500">
              <a:solidFill>
                <a:schemeClr val="dk1"/>
              </a:solidFill>
              <a:latin typeface="Arial"/>
              <a:ea typeface="Arial"/>
              <a:cs typeface="Arial"/>
              <a:sym typeface="Arial"/>
            </a:endParaRPr>
          </a:p>
        </p:txBody>
      </p:sp>
      <p:sp>
        <p:nvSpPr>
          <p:cNvPr id="152" name="Google Shape;152;p12"/>
          <p:cNvSpPr txBox="1"/>
          <p:nvPr/>
        </p:nvSpPr>
        <p:spPr>
          <a:xfrm>
            <a:off x="3065815" y="2678684"/>
            <a:ext cx="173990"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rgbClr val="E20D0E"/>
                </a:solidFill>
                <a:latin typeface="Arial"/>
                <a:ea typeface="Arial"/>
                <a:cs typeface="Arial"/>
                <a:sym typeface="Arial"/>
              </a:rPr>
              <a:t>3’</a:t>
            </a:r>
            <a:endParaRPr sz="1500">
              <a:solidFill>
                <a:schemeClr val="dk1"/>
              </a:solidFill>
              <a:latin typeface="Arial"/>
              <a:ea typeface="Arial"/>
              <a:cs typeface="Arial"/>
              <a:sym typeface="Arial"/>
            </a:endParaRPr>
          </a:p>
        </p:txBody>
      </p:sp>
      <p:sp>
        <p:nvSpPr>
          <p:cNvPr id="153" name="Google Shape;153;p12"/>
          <p:cNvSpPr txBox="1"/>
          <p:nvPr/>
        </p:nvSpPr>
        <p:spPr>
          <a:xfrm>
            <a:off x="6318275" y="2618740"/>
            <a:ext cx="935355" cy="2235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Deoxyribose</a:t>
            </a:r>
            <a:endParaRPr sz="1300">
              <a:solidFill>
                <a:schemeClr val="dk1"/>
              </a:solidFill>
              <a:latin typeface="Arial"/>
              <a:ea typeface="Arial"/>
              <a:cs typeface="Arial"/>
              <a:sym typeface="Arial"/>
            </a:endParaRPr>
          </a:p>
        </p:txBody>
      </p:sp>
      <p:pic>
        <p:nvPicPr>
          <p:cNvPr id="154" name="Google Shape;154;p12"/>
          <p:cNvPicPr preferRelativeResize="0"/>
          <p:nvPr/>
        </p:nvPicPr>
        <p:blipFill rotWithShape="1">
          <a:blip r:embed="rId7">
            <a:alphaModFix/>
          </a:blip>
          <a:srcRect b="0" l="0" r="0" t="0"/>
          <a:stretch/>
        </p:blipFill>
        <p:spPr>
          <a:xfrm>
            <a:off x="3983329" y="3552884"/>
            <a:ext cx="3469129" cy="985797"/>
          </a:xfrm>
          <a:prstGeom prst="rect">
            <a:avLst/>
          </a:prstGeom>
          <a:noFill/>
          <a:ln>
            <a:noFill/>
          </a:ln>
        </p:spPr>
      </p:pic>
      <p:sp>
        <p:nvSpPr>
          <p:cNvPr id="155" name="Google Shape;155;p12"/>
          <p:cNvSpPr txBox="1"/>
          <p:nvPr/>
        </p:nvSpPr>
        <p:spPr>
          <a:xfrm>
            <a:off x="3676896" y="3745484"/>
            <a:ext cx="438784" cy="25400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lang="en-US" sz="1500">
                <a:solidFill>
                  <a:srgbClr val="E20D0E"/>
                </a:solidFill>
                <a:latin typeface="Verdana"/>
                <a:ea typeface="Verdana"/>
                <a:cs typeface="Verdana"/>
                <a:sym typeface="Verdana"/>
              </a:rPr>
              <a:t>PO</a:t>
            </a:r>
            <a:r>
              <a:rPr baseline="-25000" lang="en-US" sz="1500">
                <a:solidFill>
                  <a:srgbClr val="E20D0E"/>
                </a:solidFill>
                <a:latin typeface="Verdana"/>
                <a:ea typeface="Verdana"/>
                <a:cs typeface="Verdana"/>
                <a:sym typeface="Verdana"/>
              </a:rPr>
              <a:t>3</a:t>
            </a:r>
            <a:endParaRPr baseline="-25000" sz="1500">
              <a:solidFill>
                <a:schemeClr val="dk1"/>
              </a:solidFill>
              <a:latin typeface="Verdana"/>
              <a:ea typeface="Verdana"/>
              <a:cs typeface="Verdana"/>
              <a:sym typeface="Verdana"/>
            </a:endParaRPr>
          </a:p>
        </p:txBody>
      </p:sp>
      <p:sp>
        <p:nvSpPr>
          <p:cNvPr id="156" name="Google Shape;156;p12"/>
          <p:cNvSpPr txBox="1"/>
          <p:nvPr/>
        </p:nvSpPr>
        <p:spPr>
          <a:xfrm>
            <a:off x="7191233" y="3757676"/>
            <a:ext cx="610235" cy="254000"/>
          </a:xfrm>
          <a:prstGeom prst="rect">
            <a:avLst/>
          </a:prstGeom>
          <a:noFill/>
          <a:ln>
            <a:noFill/>
          </a:ln>
        </p:spPr>
        <p:txBody>
          <a:bodyPr anchorCtr="0" anchor="t" bIns="0" lIns="0" spcFirstLastPara="1" rIns="0" wrap="square" tIns="12700">
            <a:spAutoFit/>
          </a:bodyPr>
          <a:lstStyle/>
          <a:p>
            <a:pPr indent="0" lvl="0" marL="38100" marR="0" rtl="0" algn="l">
              <a:lnSpc>
                <a:spcPct val="100000"/>
              </a:lnSpc>
              <a:spcBef>
                <a:spcPts val="0"/>
              </a:spcBef>
              <a:spcAft>
                <a:spcPts val="0"/>
              </a:spcAft>
              <a:buNone/>
            </a:pPr>
            <a:r>
              <a:rPr lang="en-US" sz="1500">
                <a:solidFill>
                  <a:srgbClr val="E20D0E"/>
                </a:solidFill>
                <a:latin typeface="Arial"/>
                <a:ea typeface="Arial"/>
                <a:cs typeface="Arial"/>
                <a:sym typeface="Arial"/>
              </a:rPr>
              <a:t>3’ </a:t>
            </a:r>
            <a:r>
              <a:rPr baseline="-25000" lang="en-US" sz="2250">
                <a:solidFill>
                  <a:srgbClr val="E20D0E"/>
                </a:solidFill>
                <a:latin typeface="Arial"/>
                <a:ea typeface="Arial"/>
                <a:cs typeface="Arial"/>
                <a:sym typeface="Arial"/>
              </a:rPr>
              <a:t>OH</a:t>
            </a:r>
            <a:endParaRPr baseline="-25000" sz="2250">
              <a:solidFill>
                <a:schemeClr val="dk1"/>
              </a:solidFill>
              <a:latin typeface="Arial"/>
              <a:ea typeface="Arial"/>
              <a:cs typeface="Arial"/>
              <a:sym typeface="Arial"/>
            </a:endParaRPr>
          </a:p>
        </p:txBody>
      </p:sp>
      <p:sp>
        <p:nvSpPr>
          <p:cNvPr id="157" name="Google Shape;157;p12"/>
          <p:cNvSpPr txBox="1"/>
          <p:nvPr/>
        </p:nvSpPr>
        <p:spPr>
          <a:xfrm>
            <a:off x="4177946" y="3593084"/>
            <a:ext cx="173990"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rgbClr val="E20D0E"/>
                </a:solidFill>
                <a:latin typeface="Arial"/>
                <a:ea typeface="Arial"/>
                <a:cs typeface="Arial"/>
                <a:sym typeface="Arial"/>
              </a:rPr>
              <a:t>5’</a:t>
            </a:r>
            <a:endParaRPr sz="1500">
              <a:solidFill>
                <a:schemeClr val="dk1"/>
              </a:solidFill>
              <a:latin typeface="Arial"/>
              <a:ea typeface="Arial"/>
              <a:cs typeface="Arial"/>
              <a:sym typeface="Arial"/>
            </a:endParaRPr>
          </a:p>
        </p:txBody>
      </p:sp>
      <p:sp>
        <p:nvSpPr>
          <p:cNvPr id="158" name="Google Shape;158;p12"/>
          <p:cNvSpPr/>
          <p:nvPr/>
        </p:nvSpPr>
        <p:spPr>
          <a:xfrm>
            <a:off x="3975012" y="4392744"/>
            <a:ext cx="291465" cy="161290"/>
          </a:xfrm>
          <a:custGeom>
            <a:rect b="b" l="l" r="r" t="t"/>
            <a:pathLst>
              <a:path extrusionOk="0" h="161289" w="291464">
                <a:moveTo>
                  <a:pt x="290865" y="0"/>
                </a:moveTo>
                <a:lnTo>
                  <a:pt x="0" y="0"/>
                </a:lnTo>
                <a:lnTo>
                  <a:pt x="0" y="160831"/>
                </a:lnTo>
                <a:lnTo>
                  <a:pt x="290865" y="160831"/>
                </a:lnTo>
                <a:lnTo>
                  <a:pt x="29086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9" name="Google Shape;159;p12"/>
          <p:cNvSpPr txBox="1"/>
          <p:nvPr/>
        </p:nvSpPr>
        <p:spPr>
          <a:xfrm>
            <a:off x="3975012" y="4392744"/>
            <a:ext cx="291465" cy="161290"/>
          </a:xfrm>
          <a:prstGeom prst="rect">
            <a:avLst/>
          </a:prstGeom>
          <a:noFill/>
          <a:ln cap="flat" cmpd="sng" w="13675">
            <a:solidFill>
              <a:srgbClr val="000000"/>
            </a:solidFill>
            <a:prstDash val="solid"/>
            <a:round/>
            <a:headEnd len="sm" w="sm" type="none"/>
            <a:tailEnd len="sm" w="sm" type="none"/>
          </a:ln>
        </p:spPr>
        <p:txBody>
          <a:bodyPr anchorCtr="0" anchor="t" bIns="0" lIns="0" spcFirstLastPara="1" rIns="0" wrap="square" tIns="0">
            <a:spAutoFit/>
          </a:bodyPr>
          <a:lstStyle/>
          <a:p>
            <a:pPr indent="0" lvl="0" marL="25400" marR="0" rtl="0" algn="l">
              <a:lnSpc>
                <a:spcPct val="119444"/>
              </a:lnSpc>
              <a:spcBef>
                <a:spcPts val="0"/>
              </a:spcBef>
              <a:spcAft>
                <a:spcPts val="0"/>
              </a:spcAft>
              <a:buNone/>
            </a:pPr>
            <a:r>
              <a:rPr lang="en-US" sz="900">
                <a:solidFill>
                  <a:schemeClr val="dk1"/>
                </a:solidFill>
                <a:latin typeface="Arial"/>
                <a:ea typeface="Arial"/>
                <a:cs typeface="Arial"/>
                <a:sym typeface="Arial"/>
              </a:rPr>
              <a:t>base</a:t>
            </a:r>
            <a:endParaRPr sz="900">
              <a:solidFill>
                <a:schemeClr val="dk1"/>
              </a:solidFill>
              <a:latin typeface="Arial"/>
              <a:ea typeface="Arial"/>
              <a:cs typeface="Arial"/>
              <a:sym typeface="Arial"/>
            </a:endParaRPr>
          </a:p>
        </p:txBody>
      </p:sp>
      <p:sp>
        <p:nvSpPr>
          <p:cNvPr id="160" name="Google Shape;160;p12"/>
          <p:cNvSpPr/>
          <p:nvPr/>
        </p:nvSpPr>
        <p:spPr>
          <a:xfrm>
            <a:off x="5284353" y="4392744"/>
            <a:ext cx="291465" cy="161290"/>
          </a:xfrm>
          <a:custGeom>
            <a:rect b="b" l="l" r="r" t="t"/>
            <a:pathLst>
              <a:path extrusionOk="0" h="161289" w="291464">
                <a:moveTo>
                  <a:pt x="290865" y="0"/>
                </a:moveTo>
                <a:lnTo>
                  <a:pt x="0" y="0"/>
                </a:lnTo>
                <a:lnTo>
                  <a:pt x="0" y="160831"/>
                </a:lnTo>
                <a:lnTo>
                  <a:pt x="290865" y="160831"/>
                </a:lnTo>
                <a:lnTo>
                  <a:pt x="29086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1" name="Google Shape;161;p12"/>
          <p:cNvSpPr txBox="1"/>
          <p:nvPr/>
        </p:nvSpPr>
        <p:spPr>
          <a:xfrm>
            <a:off x="5284353" y="4392744"/>
            <a:ext cx="291465" cy="161290"/>
          </a:xfrm>
          <a:prstGeom prst="rect">
            <a:avLst/>
          </a:prstGeom>
          <a:noFill/>
          <a:ln cap="flat" cmpd="sng" w="13675">
            <a:solidFill>
              <a:srgbClr val="000000"/>
            </a:solidFill>
            <a:prstDash val="solid"/>
            <a:round/>
            <a:headEnd len="sm" w="sm" type="none"/>
            <a:tailEnd len="sm" w="sm" type="none"/>
          </a:ln>
        </p:spPr>
        <p:txBody>
          <a:bodyPr anchorCtr="0" anchor="t" bIns="0" lIns="0" spcFirstLastPara="1" rIns="0" wrap="square" tIns="0">
            <a:spAutoFit/>
          </a:bodyPr>
          <a:lstStyle/>
          <a:p>
            <a:pPr indent="0" lvl="0" marL="25400" marR="0" rtl="0" algn="l">
              <a:lnSpc>
                <a:spcPct val="119444"/>
              </a:lnSpc>
              <a:spcBef>
                <a:spcPts val="0"/>
              </a:spcBef>
              <a:spcAft>
                <a:spcPts val="0"/>
              </a:spcAft>
              <a:buNone/>
            </a:pPr>
            <a:r>
              <a:rPr lang="en-US" sz="900">
                <a:solidFill>
                  <a:schemeClr val="dk1"/>
                </a:solidFill>
                <a:latin typeface="Arial"/>
                <a:ea typeface="Arial"/>
                <a:cs typeface="Arial"/>
                <a:sym typeface="Arial"/>
              </a:rPr>
              <a:t>base</a:t>
            </a:r>
            <a:endParaRPr sz="900">
              <a:solidFill>
                <a:schemeClr val="dk1"/>
              </a:solidFill>
              <a:latin typeface="Arial"/>
              <a:ea typeface="Arial"/>
              <a:cs typeface="Arial"/>
              <a:sym typeface="Arial"/>
            </a:endParaRPr>
          </a:p>
        </p:txBody>
      </p:sp>
      <p:sp>
        <p:nvSpPr>
          <p:cNvPr id="162" name="Google Shape;162;p12"/>
          <p:cNvSpPr/>
          <p:nvPr/>
        </p:nvSpPr>
        <p:spPr>
          <a:xfrm>
            <a:off x="6565529" y="4392744"/>
            <a:ext cx="291465" cy="161290"/>
          </a:xfrm>
          <a:custGeom>
            <a:rect b="b" l="l" r="r" t="t"/>
            <a:pathLst>
              <a:path extrusionOk="0" h="161289" w="291464">
                <a:moveTo>
                  <a:pt x="290865" y="0"/>
                </a:moveTo>
                <a:lnTo>
                  <a:pt x="0" y="0"/>
                </a:lnTo>
                <a:lnTo>
                  <a:pt x="0" y="160831"/>
                </a:lnTo>
                <a:lnTo>
                  <a:pt x="290865" y="160831"/>
                </a:lnTo>
                <a:lnTo>
                  <a:pt x="29086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3" name="Google Shape;163;p12"/>
          <p:cNvSpPr txBox="1"/>
          <p:nvPr/>
        </p:nvSpPr>
        <p:spPr>
          <a:xfrm>
            <a:off x="6565529" y="4392744"/>
            <a:ext cx="291465" cy="161290"/>
          </a:xfrm>
          <a:prstGeom prst="rect">
            <a:avLst/>
          </a:prstGeom>
          <a:noFill/>
          <a:ln cap="flat" cmpd="sng" w="13675">
            <a:solidFill>
              <a:srgbClr val="000000"/>
            </a:solidFill>
            <a:prstDash val="solid"/>
            <a:round/>
            <a:headEnd len="sm" w="sm" type="none"/>
            <a:tailEnd len="sm" w="sm" type="none"/>
          </a:ln>
        </p:spPr>
        <p:txBody>
          <a:bodyPr anchorCtr="0" anchor="t" bIns="0" lIns="0" spcFirstLastPara="1" rIns="0" wrap="square" tIns="0">
            <a:spAutoFit/>
          </a:bodyPr>
          <a:lstStyle/>
          <a:p>
            <a:pPr indent="0" lvl="0" marL="25400" marR="0" rtl="0" algn="l">
              <a:lnSpc>
                <a:spcPct val="119444"/>
              </a:lnSpc>
              <a:spcBef>
                <a:spcPts val="0"/>
              </a:spcBef>
              <a:spcAft>
                <a:spcPts val="0"/>
              </a:spcAft>
              <a:buNone/>
            </a:pPr>
            <a:r>
              <a:rPr lang="en-US" sz="900">
                <a:solidFill>
                  <a:schemeClr val="dk1"/>
                </a:solidFill>
                <a:latin typeface="Arial"/>
                <a:ea typeface="Arial"/>
                <a:cs typeface="Arial"/>
                <a:sym typeface="Arial"/>
              </a:rPr>
              <a:t>base</a:t>
            </a:r>
            <a:endParaRPr sz="900">
              <a:solidFill>
                <a:schemeClr val="dk1"/>
              </a:solidFill>
              <a:latin typeface="Arial"/>
              <a:ea typeface="Arial"/>
              <a:cs typeface="Arial"/>
              <a:sym typeface="Arial"/>
            </a:endParaRPr>
          </a:p>
        </p:txBody>
      </p:sp>
      <p:grpSp>
        <p:nvGrpSpPr>
          <p:cNvPr id="164" name="Google Shape;164;p12"/>
          <p:cNvGrpSpPr/>
          <p:nvPr/>
        </p:nvGrpSpPr>
        <p:grpSpPr>
          <a:xfrm>
            <a:off x="4918831" y="3769362"/>
            <a:ext cx="1465562" cy="298906"/>
            <a:chOff x="4080631" y="3769362"/>
            <a:chExt cx="1465562" cy="298906"/>
          </a:xfrm>
        </p:grpSpPr>
        <p:sp>
          <p:nvSpPr>
            <p:cNvPr id="165" name="Google Shape;165;p12"/>
            <p:cNvSpPr/>
            <p:nvPr/>
          </p:nvSpPr>
          <p:spPr>
            <a:xfrm>
              <a:off x="4180556" y="3769362"/>
              <a:ext cx="75565" cy="96520"/>
            </a:xfrm>
            <a:custGeom>
              <a:rect b="b" l="l" r="r" t="t"/>
              <a:pathLst>
                <a:path extrusionOk="0" h="96520" w="75564">
                  <a:moveTo>
                    <a:pt x="75284" y="0"/>
                  </a:moveTo>
                  <a:lnTo>
                    <a:pt x="0" y="0"/>
                  </a:lnTo>
                  <a:lnTo>
                    <a:pt x="0" y="95999"/>
                  </a:lnTo>
                  <a:lnTo>
                    <a:pt x="75284" y="95999"/>
                  </a:lnTo>
                  <a:lnTo>
                    <a:pt x="752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6" name="Google Shape;166;p12"/>
            <p:cNvSpPr/>
            <p:nvPr/>
          </p:nvSpPr>
          <p:spPr>
            <a:xfrm>
              <a:off x="4180556" y="3769362"/>
              <a:ext cx="75565" cy="96520"/>
            </a:xfrm>
            <a:custGeom>
              <a:rect b="b" l="l" r="r" t="t"/>
              <a:pathLst>
                <a:path extrusionOk="0" h="96520" w="75564">
                  <a:moveTo>
                    <a:pt x="0" y="0"/>
                  </a:moveTo>
                  <a:lnTo>
                    <a:pt x="75283" y="0"/>
                  </a:lnTo>
                  <a:lnTo>
                    <a:pt x="75283" y="95999"/>
                  </a:lnTo>
                  <a:lnTo>
                    <a:pt x="0" y="95999"/>
                  </a:lnTo>
                  <a:lnTo>
                    <a:pt x="0" y="0"/>
                  </a:lnTo>
                  <a:close/>
                </a:path>
              </a:pathLst>
            </a:custGeom>
            <a:noFill/>
            <a:ln cap="flat" cmpd="sng" w="20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7" name="Google Shape;167;p12"/>
            <p:cNvSpPr/>
            <p:nvPr/>
          </p:nvSpPr>
          <p:spPr>
            <a:xfrm>
              <a:off x="5470628" y="3769362"/>
              <a:ext cx="75565" cy="96520"/>
            </a:xfrm>
            <a:custGeom>
              <a:rect b="b" l="l" r="r" t="t"/>
              <a:pathLst>
                <a:path extrusionOk="0" h="96520" w="75564">
                  <a:moveTo>
                    <a:pt x="75284" y="0"/>
                  </a:moveTo>
                  <a:lnTo>
                    <a:pt x="0" y="0"/>
                  </a:lnTo>
                  <a:lnTo>
                    <a:pt x="0" y="95999"/>
                  </a:lnTo>
                  <a:lnTo>
                    <a:pt x="75284" y="95999"/>
                  </a:lnTo>
                  <a:lnTo>
                    <a:pt x="752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8" name="Google Shape;168;p12"/>
            <p:cNvSpPr/>
            <p:nvPr/>
          </p:nvSpPr>
          <p:spPr>
            <a:xfrm>
              <a:off x="5470628" y="3769362"/>
              <a:ext cx="75565" cy="96520"/>
            </a:xfrm>
            <a:custGeom>
              <a:rect b="b" l="l" r="r" t="t"/>
              <a:pathLst>
                <a:path extrusionOk="0" h="96520" w="75564">
                  <a:moveTo>
                    <a:pt x="0" y="0"/>
                  </a:moveTo>
                  <a:lnTo>
                    <a:pt x="75283" y="0"/>
                  </a:lnTo>
                  <a:lnTo>
                    <a:pt x="75283" y="95999"/>
                  </a:lnTo>
                  <a:lnTo>
                    <a:pt x="0" y="95999"/>
                  </a:lnTo>
                  <a:lnTo>
                    <a:pt x="0" y="0"/>
                  </a:lnTo>
                  <a:close/>
                </a:path>
              </a:pathLst>
            </a:custGeom>
            <a:noFill/>
            <a:ln cap="flat" cmpd="sng" w="20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69" name="Google Shape;169;p12"/>
            <p:cNvSpPr/>
            <p:nvPr/>
          </p:nvSpPr>
          <p:spPr>
            <a:xfrm>
              <a:off x="4080631" y="3971748"/>
              <a:ext cx="75565" cy="96520"/>
            </a:xfrm>
            <a:custGeom>
              <a:rect b="b" l="l" r="r" t="t"/>
              <a:pathLst>
                <a:path extrusionOk="0" h="96520" w="75564">
                  <a:moveTo>
                    <a:pt x="75284" y="0"/>
                  </a:moveTo>
                  <a:lnTo>
                    <a:pt x="0" y="0"/>
                  </a:lnTo>
                  <a:lnTo>
                    <a:pt x="0" y="95999"/>
                  </a:lnTo>
                  <a:lnTo>
                    <a:pt x="75284" y="95999"/>
                  </a:lnTo>
                  <a:lnTo>
                    <a:pt x="752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0" name="Google Shape;170;p12"/>
            <p:cNvSpPr/>
            <p:nvPr/>
          </p:nvSpPr>
          <p:spPr>
            <a:xfrm>
              <a:off x="4080631" y="3971748"/>
              <a:ext cx="75565" cy="96520"/>
            </a:xfrm>
            <a:custGeom>
              <a:rect b="b" l="l" r="r" t="t"/>
              <a:pathLst>
                <a:path extrusionOk="0" h="96520" w="75564">
                  <a:moveTo>
                    <a:pt x="0" y="0"/>
                  </a:moveTo>
                  <a:lnTo>
                    <a:pt x="75283" y="0"/>
                  </a:lnTo>
                  <a:lnTo>
                    <a:pt x="75283" y="95999"/>
                  </a:lnTo>
                  <a:lnTo>
                    <a:pt x="0" y="95999"/>
                  </a:lnTo>
                  <a:lnTo>
                    <a:pt x="0" y="0"/>
                  </a:lnTo>
                  <a:close/>
                </a:path>
              </a:pathLst>
            </a:custGeom>
            <a:noFill/>
            <a:ln cap="flat" cmpd="sng" w="20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1" name="Google Shape;171;p12"/>
          <p:cNvSpPr txBox="1"/>
          <p:nvPr/>
        </p:nvSpPr>
        <p:spPr>
          <a:xfrm>
            <a:off x="4903933" y="3657091"/>
            <a:ext cx="207645" cy="427990"/>
          </a:xfrm>
          <a:prstGeom prst="rect">
            <a:avLst/>
          </a:prstGeom>
          <a:noFill/>
          <a:ln>
            <a:noFill/>
          </a:ln>
        </p:spPr>
        <p:txBody>
          <a:bodyPr anchorCtr="0" anchor="t" bIns="0" lIns="0" spcFirstLastPara="1" rIns="0" wrap="square" tIns="76200">
            <a:spAutoFit/>
          </a:bodyPr>
          <a:lstStyle/>
          <a:p>
            <a:pPr indent="0" lvl="0" marL="118110" marR="0" rtl="0" algn="l">
              <a:lnSpc>
                <a:spcPct val="100000"/>
              </a:lnSpc>
              <a:spcBef>
                <a:spcPts val="0"/>
              </a:spcBef>
              <a:spcAft>
                <a:spcPts val="0"/>
              </a:spcAft>
              <a:buNone/>
            </a:pPr>
            <a:r>
              <a:rPr lang="en-US" sz="900">
                <a:solidFill>
                  <a:schemeClr val="dk1"/>
                </a:solidFill>
                <a:latin typeface="Arial"/>
                <a:ea typeface="Arial"/>
                <a:cs typeface="Arial"/>
                <a:sym typeface="Arial"/>
              </a:rPr>
              <a:t>P</a:t>
            </a:r>
            <a:endParaRPr sz="900">
              <a:solidFill>
                <a:schemeClr val="dk1"/>
              </a:solidFill>
              <a:latin typeface="Arial"/>
              <a:ea typeface="Arial"/>
              <a:cs typeface="Arial"/>
              <a:sym typeface="Arial"/>
            </a:endParaRPr>
          </a:p>
          <a:p>
            <a:pPr indent="0" lvl="0" marL="12700" marR="0" rtl="0" algn="l">
              <a:lnSpc>
                <a:spcPct val="100000"/>
              </a:lnSpc>
              <a:spcBef>
                <a:spcPts val="505"/>
              </a:spcBef>
              <a:spcAft>
                <a:spcPts val="0"/>
              </a:spcAft>
              <a:buNone/>
            </a:pPr>
            <a:r>
              <a:rPr lang="en-US" sz="900">
                <a:solidFill>
                  <a:schemeClr val="dk1"/>
                </a:solidFill>
                <a:latin typeface="Arial"/>
                <a:ea typeface="Arial"/>
                <a:cs typeface="Arial"/>
                <a:sym typeface="Arial"/>
              </a:rPr>
              <a:t>3’</a:t>
            </a:r>
            <a:endParaRPr sz="900">
              <a:solidFill>
                <a:schemeClr val="dk1"/>
              </a:solidFill>
              <a:latin typeface="Arial"/>
              <a:ea typeface="Arial"/>
              <a:cs typeface="Arial"/>
              <a:sym typeface="Arial"/>
            </a:endParaRPr>
          </a:p>
        </p:txBody>
      </p:sp>
      <p:grpSp>
        <p:nvGrpSpPr>
          <p:cNvPr id="172" name="Google Shape;172;p12"/>
          <p:cNvGrpSpPr/>
          <p:nvPr/>
        </p:nvGrpSpPr>
        <p:grpSpPr>
          <a:xfrm>
            <a:off x="6221599" y="3971748"/>
            <a:ext cx="75565" cy="96520"/>
            <a:chOff x="5383399" y="3971748"/>
            <a:chExt cx="75565" cy="96520"/>
          </a:xfrm>
        </p:grpSpPr>
        <p:sp>
          <p:nvSpPr>
            <p:cNvPr id="173" name="Google Shape;173;p12"/>
            <p:cNvSpPr/>
            <p:nvPr/>
          </p:nvSpPr>
          <p:spPr>
            <a:xfrm>
              <a:off x="5383399" y="3971748"/>
              <a:ext cx="75565" cy="96520"/>
            </a:xfrm>
            <a:custGeom>
              <a:rect b="b" l="l" r="r" t="t"/>
              <a:pathLst>
                <a:path extrusionOk="0" h="96520" w="75564">
                  <a:moveTo>
                    <a:pt x="75284" y="0"/>
                  </a:moveTo>
                  <a:lnTo>
                    <a:pt x="0" y="0"/>
                  </a:lnTo>
                  <a:lnTo>
                    <a:pt x="0" y="95999"/>
                  </a:lnTo>
                  <a:lnTo>
                    <a:pt x="75284" y="95999"/>
                  </a:lnTo>
                  <a:lnTo>
                    <a:pt x="752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4" name="Google Shape;174;p12"/>
            <p:cNvSpPr/>
            <p:nvPr/>
          </p:nvSpPr>
          <p:spPr>
            <a:xfrm>
              <a:off x="5383399" y="3971748"/>
              <a:ext cx="75565" cy="96520"/>
            </a:xfrm>
            <a:custGeom>
              <a:rect b="b" l="l" r="r" t="t"/>
              <a:pathLst>
                <a:path extrusionOk="0" h="96520" w="75564">
                  <a:moveTo>
                    <a:pt x="0" y="0"/>
                  </a:moveTo>
                  <a:lnTo>
                    <a:pt x="75283" y="0"/>
                  </a:lnTo>
                  <a:lnTo>
                    <a:pt x="75283" y="95999"/>
                  </a:lnTo>
                  <a:lnTo>
                    <a:pt x="0" y="95999"/>
                  </a:lnTo>
                  <a:lnTo>
                    <a:pt x="0" y="0"/>
                  </a:lnTo>
                  <a:close/>
                </a:path>
              </a:pathLst>
            </a:custGeom>
            <a:noFill/>
            <a:ln cap="flat" cmpd="sng" w="20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5" name="Google Shape;175;p12"/>
          <p:cNvSpPr txBox="1"/>
          <p:nvPr/>
        </p:nvSpPr>
        <p:spPr>
          <a:xfrm>
            <a:off x="6206700" y="3657091"/>
            <a:ext cx="194945" cy="427990"/>
          </a:xfrm>
          <a:prstGeom prst="rect">
            <a:avLst/>
          </a:prstGeom>
          <a:noFill/>
          <a:ln>
            <a:noFill/>
          </a:ln>
        </p:spPr>
        <p:txBody>
          <a:bodyPr anchorCtr="0" anchor="t" bIns="0" lIns="0" spcFirstLastPara="1" rIns="0" wrap="square" tIns="76200">
            <a:spAutoFit/>
          </a:bodyPr>
          <a:lstStyle/>
          <a:p>
            <a:pPr indent="0" lvl="0" marL="105410" marR="0" rtl="0" algn="l">
              <a:lnSpc>
                <a:spcPct val="100000"/>
              </a:lnSpc>
              <a:spcBef>
                <a:spcPts val="0"/>
              </a:spcBef>
              <a:spcAft>
                <a:spcPts val="0"/>
              </a:spcAft>
              <a:buNone/>
            </a:pPr>
            <a:r>
              <a:rPr lang="en-US" sz="900">
                <a:solidFill>
                  <a:schemeClr val="dk1"/>
                </a:solidFill>
                <a:latin typeface="Arial"/>
                <a:ea typeface="Arial"/>
                <a:cs typeface="Arial"/>
                <a:sym typeface="Arial"/>
              </a:rPr>
              <a:t>P</a:t>
            </a:r>
            <a:endParaRPr sz="900">
              <a:solidFill>
                <a:schemeClr val="dk1"/>
              </a:solidFill>
              <a:latin typeface="Arial"/>
              <a:ea typeface="Arial"/>
              <a:cs typeface="Arial"/>
              <a:sym typeface="Arial"/>
            </a:endParaRPr>
          </a:p>
          <a:p>
            <a:pPr indent="0" lvl="0" marL="12700" marR="0" rtl="0" algn="l">
              <a:lnSpc>
                <a:spcPct val="100000"/>
              </a:lnSpc>
              <a:spcBef>
                <a:spcPts val="505"/>
              </a:spcBef>
              <a:spcAft>
                <a:spcPts val="0"/>
              </a:spcAft>
              <a:buNone/>
            </a:pPr>
            <a:r>
              <a:rPr lang="en-US" sz="900">
                <a:solidFill>
                  <a:schemeClr val="dk1"/>
                </a:solidFill>
                <a:latin typeface="Arial"/>
                <a:ea typeface="Arial"/>
                <a:cs typeface="Arial"/>
                <a:sym typeface="Arial"/>
              </a:rPr>
              <a:t>3’</a:t>
            </a:r>
            <a:endParaRPr sz="900">
              <a:solidFill>
                <a:schemeClr val="dk1"/>
              </a:solidFill>
              <a:latin typeface="Arial"/>
              <a:ea typeface="Arial"/>
              <a:cs typeface="Arial"/>
              <a:sym typeface="Arial"/>
            </a:endParaRPr>
          </a:p>
        </p:txBody>
      </p:sp>
      <p:grpSp>
        <p:nvGrpSpPr>
          <p:cNvPr id="176" name="Google Shape;176;p12"/>
          <p:cNvGrpSpPr/>
          <p:nvPr/>
        </p:nvGrpSpPr>
        <p:grpSpPr>
          <a:xfrm>
            <a:off x="5324055" y="3971748"/>
            <a:ext cx="75565" cy="96520"/>
            <a:chOff x="4485855" y="3971748"/>
            <a:chExt cx="75565" cy="96520"/>
          </a:xfrm>
        </p:grpSpPr>
        <p:sp>
          <p:nvSpPr>
            <p:cNvPr id="177" name="Google Shape;177;p12"/>
            <p:cNvSpPr/>
            <p:nvPr/>
          </p:nvSpPr>
          <p:spPr>
            <a:xfrm>
              <a:off x="4485855" y="3971748"/>
              <a:ext cx="75565" cy="96520"/>
            </a:xfrm>
            <a:custGeom>
              <a:rect b="b" l="l" r="r" t="t"/>
              <a:pathLst>
                <a:path extrusionOk="0" h="96520" w="75564">
                  <a:moveTo>
                    <a:pt x="75284" y="0"/>
                  </a:moveTo>
                  <a:lnTo>
                    <a:pt x="0" y="0"/>
                  </a:lnTo>
                  <a:lnTo>
                    <a:pt x="0" y="95999"/>
                  </a:lnTo>
                  <a:lnTo>
                    <a:pt x="75284" y="95999"/>
                  </a:lnTo>
                  <a:lnTo>
                    <a:pt x="752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8" name="Google Shape;178;p12"/>
            <p:cNvSpPr/>
            <p:nvPr/>
          </p:nvSpPr>
          <p:spPr>
            <a:xfrm>
              <a:off x="4485855" y="3971748"/>
              <a:ext cx="75565" cy="96520"/>
            </a:xfrm>
            <a:custGeom>
              <a:rect b="b" l="l" r="r" t="t"/>
              <a:pathLst>
                <a:path extrusionOk="0" h="96520" w="75564">
                  <a:moveTo>
                    <a:pt x="0" y="0"/>
                  </a:moveTo>
                  <a:lnTo>
                    <a:pt x="75283" y="0"/>
                  </a:lnTo>
                  <a:lnTo>
                    <a:pt x="75283" y="95999"/>
                  </a:lnTo>
                  <a:lnTo>
                    <a:pt x="0" y="95999"/>
                  </a:lnTo>
                  <a:lnTo>
                    <a:pt x="0" y="0"/>
                  </a:lnTo>
                  <a:close/>
                </a:path>
              </a:pathLst>
            </a:custGeom>
            <a:noFill/>
            <a:ln cap="flat" cmpd="sng" w="20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9" name="Google Shape;179;p12"/>
          <p:cNvSpPr txBox="1"/>
          <p:nvPr/>
        </p:nvSpPr>
        <p:spPr>
          <a:xfrm>
            <a:off x="5309157" y="3922267"/>
            <a:ext cx="110489"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5’</a:t>
            </a:r>
            <a:endParaRPr sz="900">
              <a:solidFill>
                <a:schemeClr val="dk1"/>
              </a:solidFill>
              <a:latin typeface="Arial"/>
              <a:ea typeface="Arial"/>
              <a:cs typeface="Arial"/>
              <a:sym typeface="Arial"/>
            </a:endParaRPr>
          </a:p>
        </p:txBody>
      </p:sp>
      <p:grpSp>
        <p:nvGrpSpPr>
          <p:cNvPr id="180" name="Google Shape;180;p12"/>
          <p:cNvGrpSpPr/>
          <p:nvPr/>
        </p:nvGrpSpPr>
        <p:grpSpPr>
          <a:xfrm>
            <a:off x="6620308" y="3971748"/>
            <a:ext cx="75565" cy="96520"/>
            <a:chOff x="5782108" y="3971748"/>
            <a:chExt cx="75565" cy="96520"/>
          </a:xfrm>
        </p:grpSpPr>
        <p:sp>
          <p:nvSpPr>
            <p:cNvPr id="181" name="Google Shape;181;p12"/>
            <p:cNvSpPr/>
            <p:nvPr/>
          </p:nvSpPr>
          <p:spPr>
            <a:xfrm>
              <a:off x="5782108" y="3971748"/>
              <a:ext cx="75565" cy="96520"/>
            </a:xfrm>
            <a:custGeom>
              <a:rect b="b" l="l" r="r" t="t"/>
              <a:pathLst>
                <a:path extrusionOk="0" h="96520" w="75564">
                  <a:moveTo>
                    <a:pt x="75284" y="0"/>
                  </a:moveTo>
                  <a:lnTo>
                    <a:pt x="0" y="0"/>
                  </a:lnTo>
                  <a:lnTo>
                    <a:pt x="0" y="95999"/>
                  </a:lnTo>
                  <a:lnTo>
                    <a:pt x="75284" y="95999"/>
                  </a:lnTo>
                  <a:lnTo>
                    <a:pt x="752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12"/>
            <p:cNvSpPr/>
            <p:nvPr/>
          </p:nvSpPr>
          <p:spPr>
            <a:xfrm>
              <a:off x="5782108" y="3971748"/>
              <a:ext cx="75565" cy="96520"/>
            </a:xfrm>
            <a:custGeom>
              <a:rect b="b" l="l" r="r" t="t"/>
              <a:pathLst>
                <a:path extrusionOk="0" h="96520" w="75564">
                  <a:moveTo>
                    <a:pt x="0" y="0"/>
                  </a:moveTo>
                  <a:lnTo>
                    <a:pt x="75283" y="0"/>
                  </a:lnTo>
                  <a:lnTo>
                    <a:pt x="75283" y="95999"/>
                  </a:lnTo>
                  <a:lnTo>
                    <a:pt x="0" y="95999"/>
                  </a:lnTo>
                  <a:lnTo>
                    <a:pt x="0" y="0"/>
                  </a:lnTo>
                  <a:close/>
                </a:path>
              </a:pathLst>
            </a:custGeom>
            <a:noFill/>
            <a:ln cap="flat" cmpd="sng" w="20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3" name="Google Shape;183;p12"/>
          <p:cNvSpPr txBox="1"/>
          <p:nvPr/>
        </p:nvSpPr>
        <p:spPr>
          <a:xfrm>
            <a:off x="6605409" y="3922267"/>
            <a:ext cx="110489"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5’</a:t>
            </a:r>
            <a:endParaRPr sz="900">
              <a:solidFill>
                <a:schemeClr val="dk1"/>
              </a:solidFill>
              <a:latin typeface="Arial"/>
              <a:ea typeface="Arial"/>
              <a:cs typeface="Arial"/>
              <a:sym typeface="Arial"/>
            </a:endParaRPr>
          </a:p>
        </p:txBody>
      </p:sp>
      <p:grpSp>
        <p:nvGrpSpPr>
          <p:cNvPr id="184" name="Google Shape;184;p12"/>
          <p:cNvGrpSpPr/>
          <p:nvPr/>
        </p:nvGrpSpPr>
        <p:grpSpPr>
          <a:xfrm>
            <a:off x="2033111" y="4616785"/>
            <a:ext cx="6110171" cy="1072779"/>
            <a:chOff x="1194911" y="4616785"/>
            <a:chExt cx="6110171" cy="1072779"/>
          </a:xfrm>
        </p:grpSpPr>
        <p:pic>
          <p:nvPicPr>
            <p:cNvPr id="185" name="Google Shape;185;p12"/>
            <p:cNvPicPr preferRelativeResize="0"/>
            <p:nvPr/>
          </p:nvPicPr>
          <p:blipFill rotWithShape="1">
            <a:blip r:embed="rId8">
              <a:alphaModFix/>
            </a:blip>
            <a:srcRect b="0" l="0" r="0" t="0"/>
            <a:stretch/>
          </p:blipFill>
          <p:spPr>
            <a:xfrm>
              <a:off x="3835953" y="4635004"/>
              <a:ext cx="3469129" cy="985796"/>
            </a:xfrm>
            <a:prstGeom prst="rect">
              <a:avLst/>
            </a:prstGeom>
            <a:noFill/>
            <a:ln>
              <a:noFill/>
            </a:ln>
          </p:spPr>
        </p:pic>
        <p:pic>
          <p:nvPicPr>
            <p:cNvPr id="186" name="Google Shape;186;p12"/>
            <p:cNvPicPr preferRelativeResize="0"/>
            <p:nvPr/>
          </p:nvPicPr>
          <p:blipFill rotWithShape="1">
            <a:blip r:embed="rId9">
              <a:alphaModFix/>
            </a:blip>
            <a:srcRect b="0" l="0" r="0" t="0"/>
            <a:stretch/>
          </p:blipFill>
          <p:spPr>
            <a:xfrm>
              <a:off x="1194911" y="4616785"/>
              <a:ext cx="2663983" cy="1072779"/>
            </a:xfrm>
            <a:prstGeom prst="rect">
              <a:avLst/>
            </a:prstGeom>
            <a:noFill/>
            <a:ln>
              <a:noFill/>
            </a:ln>
          </p:spPr>
        </p:pic>
      </p:grpSp>
      <p:sp>
        <p:nvSpPr>
          <p:cNvPr id="187" name="Google Shape;187;p12"/>
          <p:cNvSpPr txBox="1"/>
          <p:nvPr/>
        </p:nvSpPr>
        <p:spPr>
          <a:xfrm rot="10800000">
            <a:off x="8206816" y="5224843"/>
            <a:ext cx="418707" cy="190500"/>
          </a:xfrm>
          <a:prstGeom prst="rect">
            <a:avLst/>
          </a:prstGeom>
          <a:noFill/>
          <a:ln>
            <a:noFill/>
          </a:ln>
        </p:spPr>
        <p:txBody>
          <a:bodyPr anchorCtr="0" anchor="t" bIns="0" lIns="0" spcFirstLastPara="1" rIns="0" wrap="square" tIns="50150">
            <a:spAutoFit/>
          </a:bodyPr>
          <a:lstStyle/>
          <a:p>
            <a:pPr indent="0" lvl="0" marL="0" marR="0" rtl="0" algn="l">
              <a:lnSpc>
                <a:spcPct val="100000"/>
              </a:lnSpc>
              <a:spcBef>
                <a:spcPts val="0"/>
              </a:spcBef>
              <a:spcAft>
                <a:spcPts val="0"/>
              </a:spcAft>
              <a:buNone/>
            </a:pPr>
            <a:r>
              <a:rPr lang="en-US" sz="1500">
                <a:solidFill>
                  <a:srgbClr val="E20D0E"/>
                </a:solidFill>
                <a:latin typeface="Verdana"/>
                <a:ea typeface="Verdana"/>
                <a:cs typeface="Verdana"/>
                <a:sym typeface="Verdana"/>
              </a:rPr>
              <a:t>PO</a:t>
            </a:r>
            <a:endParaRPr sz="1500">
              <a:solidFill>
                <a:schemeClr val="dk1"/>
              </a:solidFill>
              <a:latin typeface="Verdana"/>
              <a:ea typeface="Verdana"/>
              <a:cs typeface="Verdana"/>
              <a:sym typeface="Verdana"/>
            </a:endParaRPr>
          </a:p>
        </p:txBody>
      </p:sp>
      <p:sp>
        <p:nvSpPr>
          <p:cNvPr id="188" name="Google Shape;188;p12"/>
          <p:cNvSpPr txBox="1"/>
          <p:nvPr/>
        </p:nvSpPr>
        <p:spPr>
          <a:xfrm rot="10800000">
            <a:off x="8122663" y="5188585"/>
            <a:ext cx="224513" cy="127000"/>
          </a:xfrm>
          <a:prstGeom prst="rect">
            <a:avLst/>
          </a:prstGeom>
          <a:noFill/>
          <a:ln>
            <a:noFill/>
          </a:ln>
        </p:spPr>
        <p:txBody>
          <a:bodyPr anchorCtr="0" anchor="t" bIns="0" lIns="0" spcFirstLastPara="1" rIns="0" wrap="square" tIns="33650">
            <a:spAutoFit/>
          </a:bodyPr>
          <a:lstStyle/>
          <a:p>
            <a:pPr indent="0" lvl="0" marL="0" marR="0" rtl="0" algn="l">
              <a:lnSpc>
                <a:spcPct val="100000"/>
              </a:lnSpc>
              <a:spcBef>
                <a:spcPts val="0"/>
              </a:spcBef>
              <a:spcAft>
                <a:spcPts val="0"/>
              </a:spcAft>
              <a:buNone/>
            </a:pPr>
            <a:r>
              <a:rPr lang="en-US" sz="1000">
                <a:solidFill>
                  <a:srgbClr val="E20D0E"/>
                </a:solidFill>
                <a:latin typeface="Verdana"/>
                <a:ea typeface="Verdana"/>
                <a:cs typeface="Verdana"/>
                <a:sym typeface="Verdana"/>
              </a:rPr>
              <a:t>3</a:t>
            </a:r>
            <a:endParaRPr sz="1000">
              <a:solidFill>
                <a:schemeClr val="dk1"/>
              </a:solidFill>
              <a:latin typeface="Verdana"/>
              <a:ea typeface="Verdana"/>
              <a:cs typeface="Verdana"/>
              <a:sym typeface="Verdana"/>
            </a:endParaRPr>
          </a:p>
        </p:txBody>
      </p:sp>
      <p:sp>
        <p:nvSpPr>
          <p:cNvPr id="189" name="Google Shape;189;p12"/>
          <p:cNvSpPr txBox="1"/>
          <p:nvPr/>
        </p:nvSpPr>
        <p:spPr>
          <a:xfrm rot="10800000">
            <a:off x="7913715" y="5355720"/>
            <a:ext cx="241597" cy="190500"/>
          </a:xfrm>
          <a:prstGeom prst="rect">
            <a:avLst/>
          </a:prstGeom>
          <a:noFill/>
          <a:ln>
            <a:noFill/>
          </a:ln>
        </p:spPr>
        <p:txBody>
          <a:bodyPr anchorCtr="0" anchor="t" bIns="0" lIns="0" spcFirstLastPara="1" rIns="0" wrap="square" tIns="0">
            <a:spAutoFit/>
          </a:bodyPr>
          <a:lstStyle/>
          <a:p>
            <a:pPr indent="0" lvl="0" marL="0" marR="0" rtl="0" algn="l">
              <a:lnSpc>
                <a:spcPct val="97000"/>
              </a:lnSpc>
              <a:spcBef>
                <a:spcPts val="0"/>
              </a:spcBef>
              <a:spcAft>
                <a:spcPts val="0"/>
              </a:spcAft>
              <a:buNone/>
            </a:pPr>
            <a:r>
              <a:rPr lang="en-US" sz="1500">
                <a:solidFill>
                  <a:srgbClr val="E20D0E"/>
                </a:solidFill>
                <a:latin typeface="Arial"/>
                <a:ea typeface="Arial"/>
                <a:cs typeface="Arial"/>
                <a:sym typeface="Arial"/>
              </a:rPr>
              <a:t>5’</a:t>
            </a:r>
            <a:endParaRPr sz="1500">
              <a:solidFill>
                <a:schemeClr val="dk1"/>
              </a:solidFill>
              <a:latin typeface="Arial"/>
              <a:ea typeface="Arial"/>
              <a:cs typeface="Arial"/>
              <a:sym typeface="Arial"/>
            </a:endParaRPr>
          </a:p>
        </p:txBody>
      </p:sp>
      <p:sp>
        <p:nvSpPr>
          <p:cNvPr id="190" name="Google Shape;190;p12"/>
          <p:cNvSpPr txBox="1"/>
          <p:nvPr/>
        </p:nvSpPr>
        <p:spPr>
          <a:xfrm rot="10800000">
            <a:off x="1753252" y="5093592"/>
            <a:ext cx="345015" cy="190500"/>
          </a:xfrm>
          <a:prstGeom prst="rect">
            <a:avLst/>
          </a:prstGeom>
          <a:noFill/>
          <a:ln>
            <a:noFill/>
          </a:ln>
        </p:spPr>
        <p:txBody>
          <a:bodyPr anchorCtr="0" anchor="t" bIns="0" lIns="0" spcFirstLastPara="1" rIns="0" wrap="square" tIns="0">
            <a:spAutoFit/>
          </a:bodyPr>
          <a:lstStyle/>
          <a:p>
            <a:pPr indent="0" lvl="0" marL="0" marR="0" rtl="0" algn="l">
              <a:lnSpc>
                <a:spcPct val="97000"/>
              </a:lnSpc>
              <a:spcBef>
                <a:spcPts val="0"/>
              </a:spcBef>
              <a:spcAft>
                <a:spcPts val="0"/>
              </a:spcAft>
              <a:buNone/>
            </a:pPr>
            <a:r>
              <a:rPr lang="en-US" sz="1500">
                <a:solidFill>
                  <a:srgbClr val="E20D0E"/>
                </a:solidFill>
                <a:latin typeface="Arial"/>
                <a:ea typeface="Arial"/>
                <a:cs typeface="Arial"/>
                <a:sym typeface="Arial"/>
              </a:rPr>
              <a:t>OH</a:t>
            </a:r>
            <a:endParaRPr sz="1500">
              <a:solidFill>
                <a:schemeClr val="dk1"/>
              </a:solidFill>
              <a:latin typeface="Arial"/>
              <a:ea typeface="Arial"/>
              <a:cs typeface="Arial"/>
              <a:sym typeface="Arial"/>
            </a:endParaRPr>
          </a:p>
        </p:txBody>
      </p:sp>
      <p:sp>
        <p:nvSpPr>
          <p:cNvPr id="191" name="Google Shape;191;p12"/>
          <p:cNvSpPr txBox="1"/>
          <p:nvPr/>
        </p:nvSpPr>
        <p:spPr>
          <a:xfrm rot="10800000">
            <a:off x="2224733" y="5175888"/>
            <a:ext cx="241597" cy="190500"/>
          </a:xfrm>
          <a:prstGeom prst="rect">
            <a:avLst/>
          </a:prstGeom>
          <a:noFill/>
          <a:ln>
            <a:noFill/>
          </a:ln>
        </p:spPr>
        <p:txBody>
          <a:bodyPr anchorCtr="0" anchor="t" bIns="0" lIns="0" spcFirstLastPara="1" rIns="0" wrap="square" tIns="0">
            <a:spAutoFit/>
          </a:bodyPr>
          <a:lstStyle/>
          <a:p>
            <a:pPr indent="0" lvl="0" marL="0" marR="0" rtl="0" algn="l">
              <a:lnSpc>
                <a:spcPct val="97000"/>
              </a:lnSpc>
              <a:spcBef>
                <a:spcPts val="0"/>
              </a:spcBef>
              <a:spcAft>
                <a:spcPts val="0"/>
              </a:spcAft>
              <a:buNone/>
            </a:pPr>
            <a:r>
              <a:rPr lang="en-US" sz="1500">
                <a:solidFill>
                  <a:srgbClr val="E20D0E"/>
                </a:solidFill>
                <a:latin typeface="Arial"/>
                <a:ea typeface="Arial"/>
                <a:cs typeface="Arial"/>
                <a:sym typeface="Arial"/>
              </a:rPr>
              <a:t>3’</a:t>
            </a:r>
            <a:endParaRPr sz="1500">
              <a:solidFill>
                <a:schemeClr val="dk1"/>
              </a:solidFill>
              <a:latin typeface="Arial"/>
              <a:ea typeface="Arial"/>
              <a:cs typeface="Arial"/>
              <a:sym typeface="Arial"/>
            </a:endParaRPr>
          </a:p>
        </p:txBody>
      </p:sp>
      <p:sp>
        <p:nvSpPr>
          <p:cNvPr id="192" name="Google Shape;192;p12"/>
          <p:cNvSpPr txBox="1"/>
          <p:nvPr/>
        </p:nvSpPr>
        <p:spPr>
          <a:xfrm>
            <a:off x="2552065" y="6311900"/>
            <a:ext cx="6885305" cy="266700"/>
          </a:xfrm>
          <a:prstGeom prst="rect">
            <a:avLst/>
          </a:prstGeom>
          <a:solidFill>
            <a:srgbClr val="FF9BFF"/>
          </a:solidFill>
          <a:ln>
            <a:noFill/>
          </a:ln>
        </p:spPr>
        <p:txBody>
          <a:bodyPr anchorCtr="0" anchor="t" bIns="0" lIns="0" spcFirstLastPara="1" rIns="0" wrap="square" tIns="36175">
            <a:spAutoFit/>
          </a:bodyPr>
          <a:lstStyle/>
          <a:p>
            <a:pPr indent="10159" lvl="0" marL="215265" marR="208280" rtl="0" algn="l">
              <a:lnSpc>
                <a:spcPct val="100000"/>
              </a:lnSpc>
              <a:spcBef>
                <a:spcPts val="0"/>
              </a:spcBef>
              <a:spcAft>
                <a:spcPts val="0"/>
              </a:spcAft>
              <a:buNone/>
            </a:pPr>
            <a:r>
              <a:rPr lang="en-US" sz="1500">
                <a:solidFill>
                  <a:schemeClr val="dk1"/>
                </a:solidFill>
                <a:latin typeface="Arial"/>
                <a:ea typeface="Arial"/>
                <a:cs typeface="Arial"/>
                <a:sym typeface="Arial"/>
              </a:rPr>
              <a:t>If I throw in DNA polymerase and free  nucleotide, which end gets extended?</a:t>
            </a:r>
            <a:endParaRPr sz="1500">
              <a:solidFill>
                <a:schemeClr val="dk1"/>
              </a:solidFill>
              <a:latin typeface="Arial"/>
              <a:ea typeface="Arial"/>
              <a:cs typeface="Arial"/>
              <a:sym typeface="Arial"/>
            </a:endParaRPr>
          </a:p>
        </p:txBody>
      </p:sp>
      <p:sp>
        <p:nvSpPr>
          <p:cNvPr id="193" name="Google Shape;193;p12"/>
          <p:cNvSpPr txBox="1"/>
          <p:nvPr/>
        </p:nvSpPr>
        <p:spPr>
          <a:xfrm>
            <a:off x="9570076" y="4894579"/>
            <a:ext cx="971550"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chemeClr val="dk1"/>
                </a:solidFill>
                <a:latin typeface="Arial"/>
                <a:ea typeface="Arial"/>
                <a:cs typeface="Arial"/>
                <a:sym typeface="Arial"/>
              </a:rPr>
              <a:t>Antiparallel</a:t>
            </a:r>
            <a:endParaRPr sz="1500">
              <a:solidFill>
                <a:schemeClr val="dk1"/>
              </a:solidFill>
              <a:latin typeface="Arial"/>
              <a:ea typeface="Arial"/>
              <a:cs typeface="Arial"/>
              <a:sym typeface="Arial"/>
            </a:endParaRPr>
          </a:p>
        </p:txBody>
      </p:sp>
      <p:sp>
        <p:nvSpPr>
          <p:cNvPr id="194" name="Google Shape;194;p12"/>
          <p:cNvSpPr/>
          <p:nvPr/>
        </p:nvSpPr>
        <p:spPr>
          <a:xfrm>
            <a:off x="8988212" y="4994911"/>
            <a:ext cx="575310" cy="82550"/>
          </a:xfrm>
          <a:custGeom>
            <a:rect b="b" l="l" r="r" t="t"/>
            <a:pathLst>
              <a:path extrusionOk="0" h="82550" w="575309">
                <a:moveTo>
                  <a:pt x="82127" y="0"/>
                </a:moveTo>
                <a:lnTo>
                  <a:pt x="0" y="41062"/>
                </a:lnTo>
                <a:lnTo>
                  <a:pt x="82127" y="82125"/>
                </a:lnTo>
                <a:lnTo>
                  <a:pt x="82127" y="51328"/>
                </a:lnTo>
                <a:lnTo>
                  <a:pt x="68439" y="51328"/>
                </a:lnTo>
                <a:lnTo>
                  <a:pt x="68439" y="30797"/>
                </a:lnTo>
                <a:lnTo>
                  <a:pt x="82127" y="30797"/>
                </a:lnTo>
                <a:lnTo>
                  <a:pt x="82127" y="0"/>
                </a:lnTo>
                <a:close/>
              </a:path>
              <a:path extrusionOk="0" h="82550" w="575309">
                <a:moveTo>
                  <a:pt x="82127" y="30797"/>
                </a:moveTo>
                <a:lnTo>
                  <a:pt x="68439" y="30797"/>
                </a:lnTo>
                <a:lnTo>
                  <a:pt x="68439" y="51328"/>
                </a:lnTo>
                <a:lnTo>
                  <a:pt x="82127" y="51328"/>
                </a:lnTo>
                <a:lnTo>
                  <a:pt x="82127" y="30797"/>
                </a:lnTo>
                <a:close/>
              </a:path>
              <a:path extrusionOk="0" h="82550" w="575309">
                <a:moveTo>
                  <a:pt x="82127" y="51328"/>
                </a:moveTo>
                <a:lnTo>
                  <a:pt x="68439" y="51328"/>
                </a:lnTo>
                <a:lnTo>
                  <a:pt x="82127" y="51328"/>
                </a:lnTo>
                <a:close/>
              </a:path>
              <a:path extrusionOk="0" h="82550" w="575309">
                <a:moveTo>
                  <a:pt x="574887" y="30796"/>
                </a:moveTo>
                <a:lnTo>
                  <a:pt x="82127" y="30797"/>
                </a:lnTo>
                <a:lnTo>
                  <a:pt x="82127" y="51328"/>
                </a:lnTo>
                <a:lnTo>
                  <a:pt x="574887" y="51327"/>
                </a:lnTo>
                <a:lnTo>
                  <a:pt x="574887" y="30796"/>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195" name="Google Shape;195;p12"/>
          <p:cNvGrpSpPr/>
          <p:nvPr/>
        </p:nvGrpSpPr>
        <p:grpSpPr>
          <a:xfrm>
            <a:off x="3975012" y="4628174"/>
            <a:ext cx="291465" cy="161290"/>
            <a:chOff x="3136812" y="4628174"/>
            <a:chExt cx="291465" cy="161290"/>
          </a:xfrm>
        </p:grpSpPr>
        <p:sp>
          <p:nvSpPr>
            <p:cNvPr id="196" name="Google Shape;196;p12"/>
            <p:cNvSpPr/>
            <p:nvPr/>
          </p:nvSpPr>
          <p:spPr>
            <a:xfrm>
              <a:off x="3136812" y="4628174"/>
              <a:ext cx="291465" cy="161290"/>
            </a:xfrm>
            <a:custGeom>
              <a:rect b="b" l="l" r="r" t="t"/>
              <a:pathLst>
                <a:path extrusionOk="0" h="161289" w="291464">
                  <a:moveTo>
                    <a:pt x="290865" y="0"/>
                  </a:moveTo>
                  <a:lnTo>
                    <a:pt x="0" y="0"/>
                  </a:lnTo>
                  <a:lnTo>
                    <a:pt x="0" y="160831"/>
                  </a:lnTo>
                  <a:lnTo>
                    <a:pt x="290865" y="160831"/>
                  </a:lnTo>
                  <a:lnTo>
                    <a:pt x="29086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97" name="Google Shape;197;p12"/>
            <p:cNvSpPr/>
            <p:nvPr/>
          </p:nvSpPr>
          <p:spPr>
            <a:xfrm>
              <a:off x="3136812" y="4628174"/>
              <a:ext cx="291465" cy="161290"/>
            </a:xfrm>
            <a:custGeom>
              <a:rect b="b" l="l" r="r" t="t"/>
              <a:pathLst>
                <a:path extrusionOk="0" h="161289" w="291464">
                  <a:moveTo>
                    <a:pt x="0" y="0"/>
                  </a:moveTo>
                  <a:lnTo>
                    <a:pt x="290865" y="0"/>
                  </a:lnTo>
                  <a:lnTo>
                    <a:pt x="290865" y="160831"/>
                  </a:lnTo>
                  <a:lnTo>
                    <a:pt x="0" y="160831"/>
                  </a:lnTo>
                  <a:lnTo>
                    <a:pt x="0" y="0"/>
                  </a:lnTo>
                  <a:close/>
                </a:path>
              </a:pathLst>
            </a:custGeom>
            <a:noFill/>
            <a:ln cap="flat" cmpd="sng" w="136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98" name="Google Shape;198;p12"/>
          <p:cNvSpPr txBox="1"/>
          <p:nvPr/>
        </p:nvSpPr>
        <p:spPr>
          <a:xfrm>
            <a:off x="3975012" y="4628174"/>
            <a:ext cx="291465" cy="161290"/>
          </a:xfrm>
          <a:prstGeom prst="rect">
            <a:avLst/>
          </a:prstGeom>
          <a:noFill/>
          <a:ln>
            <a:noFill/>
          </a:ln>
        </p:spPr>
        <p:txBody>
          <a:bodyPr anchorCtr="0" anchor="t" bIns="0" lIns="0" spcFirstLastPara="1" rIns="0" wrap="square" tIns="1250">
            <a:spAutoFit/>
          </a:bodyPr>
          <a:lstStyle/>
          <a:p>
            <a:pPr indent="0" lvl="0" marL="25400" marR="0" rtl="0" algn="l">
              <a:lnSpc>
                <a:spcPct val="100000"/>
              </a:lnSpc>
              <a:spcBef>
                <a:spcPts val="0"/>
              </a:spcBef>
              <a:spcAft>
                <a:spcPts val="0"/>
              </a:spcAft>
              <a:buNone/>
            </a:pPr>
            <a:r>
              <a:rPr lang="en-US" sz="900">
                <a:solidFill>
                  <a:schemeClr val="dk1"/>
                </a:solidFill>
                <a:latin typeface="Arial"/>
                <a:ea typeface="Arial"/>
                <a:cs typeface="Arial"/>
                <a:sym typeface="Arial"/>
              </a:rPr>
              <a:t>base</a:t>
            </a:r>
            <a:endParaRPr sz="900">
              <a:solidFill>
                <a:schemeClr val="dk1"/>
              </a:solidFill>
              <a:latin typeface="Arial"/>
              <a:ea typeface="Arial"/>
              <a:cs typeface="Arial"/>
              <a:sym typeface="Arial"/>
            </a:endParaRPr>
          </a:p>
        </p:txBody>
      </p:sp>
      <p:sp>
        <p:nvSpPr>
          <p:cNvPr id="199" name="Google Shape;199;p12"/>
          <p:cNvSpPr/>
          <p:nvPr/>
        </p:nvSpPr>
        <p:spPr>
          <a:xfrm>
            <a:off x="5284353" y="4628174"/>
            <a:ext cx="291465" cy="161290"/>
          </a:xfrm>
          <a:custGeom>
            <a:rect b="b" l="l" r="r" t="t"/>
            <a:pathLst>
              <a:path extrusionOk="0" h="161289" w="291464">
                <a:moveTo>
                  <a:pt x="290865" y="0"/>
                </a:moveTo>
                <a:lnTo>
                  <a:pt x="0" y="0"/>
                </a:lnTo>
                <a:lnTo>
                  <a:pt x="0" y="160831"/>
                </a:lnTo>
                <a:lnTo>
                  <a:pt x="290865" y="160831"/>
                </a:lnTo>
                <a:lnTo>
                  <a:pt x="29086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0" name="Google Shape;200;p12"/>
          <p:cNvSpPr txBox="1"/>
          <p:nvPr/>
        </p:nvSpPr>
        <p:spPr>
          <a:xfrm>
            <a:off x="5284353" y="4628174"/>
            <a:ext cx="291465" cy="161290"/>
          </a:xfrm>
          <a:prstGeom prst="rect">
            <a:avLst/>
          </a:prstGeom>
          <a:noFill/>
          <a:ln cap="flat" cmpd="sng" w="13675">
            <a:solidFill>
              <a:srgbClr val="000000"/>
            </a:solidFill>
            <a:prstDash val="solid"/>
            <a:round/>
            <a:headEnd len="sm" w="sm" type="none"/>
            <a:tailEnd len="sm" w="sm" type="none"/>
          </a:ln>
        </p:spPr>
        <p:txBody>
          <a:bodyPr anchorCtr="0" anchor="t" bIns="0" lIns="0" spcFirstLastPara="1" rIns="0" wrap="square" tIns="1250">
            <a:spAutoFit/>
          </a:bodyPr>
          <a:lstStyle/>
          <a:p>
            <a:pPr indent="0" lvl="0" marL="25400" marR="0" rtl="0" algn="l">
              <a:lnSpc>
                <a:spcPct val="100000"/>
              </a:lnSpc>
              <a:spcBef>
                <a:spcPts val="0"/>
              </a:spcBef>
              <a:spcAft>
                <a:spcPts val="0"/>
              </a:spcAft>
              <a:buNone/>
            </a:pPr>
            <a:r>
              <a:rPr lang="en-US" sz="900">
                <a:solidFill>
                  <a:schemeClr val="dk1"/>
                </a:solidFill>
                <a:latin typeface="Arial"/>
                <a:ea typeface="Arial"/>
                <a:cs typeface="Arial"/>
                <a:sym typeface="Arial"/>
              </a:rPr>
              <a:t>base</a:t>
            </a:r>
            <a:endParaRPr sz="900">
              <a:solidFill>
                <a:schemeClr val="dk1"/>
              </a:solidFill>
              <a:latin typeface="Arial"/>
              <a:ea typeface="Arial"/>
              <a:cs typeface="Arial"/>
              <a:sym typeface="Arial"/>
            </a:endParaRPr>
          </a:p>
        </p:txBody>
      </p:sp>
      <p:sp>
        <p:nvSpPr>
          <p:cNvPr id="201" name="Google Shape;201;p12"/>
          <p:cNvSpPr/>
          <p:nvPr/>
        </p:nvSpPr>
        <p:spPr>
          <a:xfrm>
            <a:off x="6565529" y="4628174"/>
            <a:ext cx="291465" cy="161290"/>
          </a:xfrm>
          <a:custGeom>
            <a:rect b="b" l="l" r="r" t="t"/>
            <a:pathLst>
              <a:path extrusionOk="0" h="161289" w="291464">
                <a:moveTo>
                  <a:pt x="290865" y="0"/>
                </a:moveTo>
                <a:lnTo>
                  <a:pt x="0" y="0"/>
                </a:lnTo>
                <a:lnTo>
                  <a:pt x="0" y="160831"/>
                </a:lnTo>
                <a:lnTo>
                  <a:pt x="290865" y="160831"/>
                </a:lnTo>
                <a:lnTo>
                  <a:pt x="29086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2" name="Google Shape;202;p12"/>
          <p:cNvSpPr txBox="1"/>
          <p:nvPr/>
        </p:nvSpPr>
        <p:spPr>
          <a:xfrm>
            <a:off x="6565529" y="4628174"/>
            <a:ext cx="291465" cy="161290"/>
          </a:xfrm>
          <a:prstGeom prst="rect">
            <a:avLst/>
          </a:prstGeom>
          <a:noFill/>
          <a:ln cap="flat" cmpd="sng" w="13675">
            <a:solidFill>
              <a:srgbClr val="000000"/>
            </a:solidFill>
            <a:prstDash val="solid"/>
            <a:round/>
            <a:headEnd len="sm" w="sm" type="none"/>
            <a:tailEnd len="sm" w="sm" type="none"/>
          </a:ln>
        </p:spPr>
        <p:txBody>
          <a:bodyPr anchorCtr="0" anchor="t" bIns="0" lIns="0" spcFirstLastPara="1" rIns="0" wrap="square" tIns="1250">
            <a:spAutoFit/>
          </a:bodyPr>
          <a:lstStyle/>
          <a:p>
            <a:pPr indent="0" lvl="0" marL="25400" marR="0" rtl="0" algn="l">
              <a:lnSpc>
                <a:spcPct val="100000"/>
              </a:lnSpc>
              <a:spcBef>
                <a:spcPts val="0"/>
              </a:spcBef>
              <a:spcAft>
                <a:spcPts val="0"/>
              </a:spcAft>
              <a:buNone/>
            </a:pPr>
            <a:r>
              <a:rPr lang="en-US" sz="900">
                <a:solidFill>
                  <a:schemeClr val="dk1"/>
                </a:solidFill>
                <a:latin typeface="Arial"/>
                <a:ea typeface="Arial"/>
                <a:cs typeface="Arial"/>
                <a:sym typeface="Arial"/>
              </a:rPr>
              <a:t>base</a:t>
            </a:r>
            <a:endParaRPr sz="900">
              <a:solidFill>
                <a:schemeClr val="dk1"/>
              </a:solidFill>
              <a:latin typeface="Arial"/>
              <a:ea typeface="Arial"/>
              <a:cs typeface="Arial"/>
              <a:sym typeface="Arial"/>
            </a:endParaRPr>
          </a:p>
        </p:txBody>
      </p:sp>
      <p:sp>
        <p:nvSpPr>
          <p:cNvPr id="203" name="Google Shape;203;p12"/>
          <p:cNvSpPr txBox="1"/>
          <p:nvPr/>
        </p:nvSpPr>
        <p:spPr>
          <a:xfrm>
            <a:off x="2667250" y="4620452"/>
            <a:ext cx="291465" cy="161290"/>
          </a:xfrm>
          <a:prstGeom prst="rect">
            <a:avLst/>
          </a:prstGeom>
          <a:solidFill>
            <a:srgbClr val="FFFFFF"/>
          </a:solidFill>
          <a:ln cap="flat" cmpd="sng" w="13675">
            <a:solidFill>
              <a:srgbClr val="000000"/>
            </a:solidFill>
            <a:prstDash val="solid"/>
            <a:round/>
            <a:headEnd len="sm" w="sm" type="none"/>
            <a:tailEnd len="sm" w="sm" type="none"/>
          </a:ln>
        </p:spPr>
        <p:txBody>
          <a:bodyPr anchorCtr="0" anchor="t" bIns="0" lIns="0" spcFirstLastPara="1" rIns="0" wrap="square" tIns="0">
            <a:spAutoFit/>
          </a:bodyPr>
          <a:lstStyle/>
          <a:p>
            <a:pPr indent="0" lvl="0" marL="25400" marR="0" rtl="0" algn="l">
              <a:lnSpc>
                <a:spcPct val="100000"/>
              </a:lnSpc>
              <a:spcBef>
                <a:spcPts val="0"/>
              </a:spcBef>
              <a:spcAft>
                <a:spcPts val="0"/>
              </a:spcAft>
              <a:buNone/>
            </a:pPr>
            <a:r>
              <a:rPr lang="en-US" sz="900">
                <a:solidFill>
                  <a:schemeClr val="dk1"/>
                </a:solidFill>
                <a:latin typeface="Arial"/>
                <a:ea typeface="Arial"/>
                <a:cs typeface="Arial"/>
                <a:sym typeface="Arial"/>
              </a:rPr>
              <a:t>base</a:t>
            </a:r>
            <a:endParaRPr sz="900">
              <a:solidFill>
                <a:schemeClr val="dk1"/>
              </a:solidFill>
              <a:latin typeface="Arial"/>
              <a:ea typeface="Arial"/>
              <a:cs typeface="Arial"/>
              <a:sym typeface="Arial"/>
            </a:endParaRPr>
          </a:p>
        </p:txBody>
      </p:sp>
      <p:sp>
        <p:nvSpPr>
          <p:cNvPr id="204" name="Google Shape;204;p12"/>
          <p:cNvSpPr/>
          <p:nvPr/>
        </p:nvSpPr>
        <p:spPr>
          <a:xfrm>
            <a:off x="7857655" y="4622699"/>
            <a:ext cx="291465" cy="161290"/>
          </a:xfrm>
          <a:custGeom>
            <a:rect b="b" l="l" r="r" t="t"/>
            <a:pathLst>
              <a:path extrusionOk="0" h="161289" w="291465">
                <a:moveTo>
                  <a:pt x="290865" y="0"/>
                </a:moveTo>
                <a:lnTo>
                  <a:pt x="0" y="0"/>
                </a:lnTo>
                <a:lnTo>
                  <a:pt x="0" y="160831"/>
                </a:lnTo>
                <a:lnTo>
                  <a:pt x="290865" y="160831"/>
                </a:lnTo>
                <a:lnTo>
                  <a:pt x="290865"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5" name="Google Shape;205;p12"/>
          <p:cNvSpPr txBox="1"/>
          <p:nvPr/>
        </p:nvSpPr>
        <p:spPr>
          <a:xfrm>
            <a:off x="7857655" y="4622699"/>
            <a:ext cx="291465" cy="161290"/>
          </a:xfrm>
          <a:prstGeom prst="rect">
            <a:avLst/>
          </a:prstGeom>
          <a:noFill/>
          <a:ln cap="flat" cmpd="sng" w="13675">
            <a:solidFill>
              <a:srgbClr val="000000"/>
            </a:solidFill>
            <a:prstDash val="solid"/>
            <a:round/>
            <a:headEnd len="sm" w="sm" type="none"/>
            <a:tailEnd len="sm" w="sm" type="none"/>
          </a:ln>
        </p:spPr>
        <p:txBody>
          <a:bodyPr anchorCtr="0" anchor="t" bIns="0" lIns="0" spcFirstLastPara="1" rIns="0" wrap="square" tIns="625">
            <a:spAutoFit/>
          </a:bodyPr>
          <a:lstStyle/>
          <a:p>
            <a:pPr indent="0" lvl="0" marL="25400" marR="0" rtl="0" algn="l">
              <a:lnSpc>
                <a:spcPct val="100000"/>
              </a:lnSpc>
              <a:spcBef>
                <a:spcPts val="0"/>
              </a:spcBef>
              <a:spcAft>
                <a:spcPts val="0"/>
              </a:spcAft>
              <a:buNone/>
            </a:pPr>
            <a:r>
              <a:rPr lang="en-US" sz="900">
                <a:solidFill>
                  <a:schemeClr val="dk1"/>
                </a:solidFill>
                <a:latin typeface="Arial"/>
                <a:ea typeface="Arial"/>
                <a:cs typeface="Arial"/>
                <a:sym typeface="Arial"/>
              </a:rPr>
              <a:t>base</a:t>
            </a:r>
            <a:endParaRPr sz="900">
              <a:solidFill>
                <a:schemeClr val="dk1"/>
              </a:solidFill>
              <a:latin typeface="Arial"/>
              <a:ea typeface="Arial"/>
              <a:cs typeface="Arial"/>
              <a:sym typeface="Arial"/>
            </a:endParaRPr>
          </a:p>
        </p:txBody>
      </p:sp>
      <p:grpSp>
        <p:nvGrpSpPr>
          <p:cNvPr id="206" name="Google Shape;206;p12"/>
          <p:cNvGrpSpPr/>
          <p:nvPr/>
        </p:nvGrpSpPr>
        <p:grpSpPr>
          <a:xfrm>
            <a:off x="7034282" y="5297539"/>
            <a:ext cx="75565" cy="96520"/>
            <a:chOff x="6196082" y="5297539"/>
            <a:chExt cx="75565" cy="96520"/>
          </a:xfrm>
        </p:grpSpPr>
        <p:sp>
          <p:nvSpPr>
            <p:cNvPr id="207" name="Google Shape;207;p12"/>
            <p:cNvSpPr/>
            <p:nvPr/>
          </p:nvSpPr>
          <p:spPr>
            <a:xfrm>
              <a:off x="6196082" y="5297539"/>
              <a:ext cx="75565" cy="96520"/>
            </a:xfrm>
            <a:custGeom>
              <a:rect b="b" l="l" r="r" t="t"/>
              <a:pathLst>
                <a:path extrusionOk="0" h="96520" w="75564">
                  <a:moveTo>
                    <a:pt x="75284" y="0"/>
                  </a:moveTo>
                  <a:lnTo>
                    <a:pt x="0" y="0"/>
                  </a:lnTo>
                  <a:lnTo>
                    <a:pt x="0" y="95999"/>
                  </a:lnTo>
                  <a:lnTo>
                    <a:pt x="75284" y="95999"/>
                  </a:lnTo>
                  <a:lnTo>
                    <a:pt x="752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08" name="Google Shape;208;p12"/>
            <p:cNvSpPr/>
            <p:nvPr/>
          </p:nvSpPr>
          <p:spPr>
            <a:xfrm>
              <a:off x="6196082" y="5297539"/>
              <a:ext cx="75565" cy="96520"/>
            </a:xfrm>
            <a:custGeom>
              <a:rect b="b" l="l" r="r" t="t"/>
              <a:pathLst>
                <a:path extrusionOk="0" h="96520" w="75564">
                  <a:moveTo>
                    <a:pt x="0" y="0"/>
                  </a:moveTo>
                  <a:lnTo>
                    <a:pt x="75283" y="0"/>
                  </a:lnTo>
                  <a:lnTo>
                    <a:pt x="75283" y="95999"/>
                  </a:lnTo>
                  <a:lnTo>
                    <a:pt x="0" y="95999"/>
                  </a:lnTo>
                  <a:lnTo>
                    <a:pt x="0" y="0"/>
                  </a:lnTo>
                  <a:close/>
                </a:path>
              </a:pathLst>
            </a:custGeom>
            <a:noFill/>
            <a:ln cap="flat" cmpd="sng" w="20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09" name="Google Shape;209;p12"/>
          <p:cNvSpPr txBox="1"/>
          <p:nvPr/>
        </p:nvSpPr>
        <p:spPr>
          <a:xfrm>
            <a:off x="7025371" y="5248147"/>
            <a:ext cx="102235"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P</a:t>
            </a:r>
            <a:endParaRPr sz="900">
              <a:solidFill>
                <a:schemeClr val="dk1"/>
              </a:solidFill>
              <a:latin typeface="Arial"/>
              <a:ea typeface="Arial"/>
              <a:cs typeface="Arial"/>
              <a:sym typeface="Arial"/>
            </a:endParaRPr>
          </a:p>
        </p:txBody>
      </p:sp>
      <p:grpSp>
        <p:nvGrpSpPr>
          <p:cNvPr id="210" name="Google Shape;210;p12"/>
          <p:cNvGrpSpPr/>
          <p:nvPr/>
        </p:nvGrpSpPr>
        <p:grpSpPr>
          <a:xfrm>
            <a:off x="5733943" y="5297539"/>
            <a:ext cx="75565" cy="96520"/>
            <a:chOff x="4895743" y="5297539"/>
            <a:chExt cx="75565" cy="96520"/>
          </a:xfrm>
        </p:grpSpPr>
        <p:sp>
          <p:nvSpPr>
            <p:cNvPr id="211" name="Google Shape;211;p12"/>
            <p:cNvSpPr/>
            <p:nvPr/>
          </p:nvSpPr>
          <p:spPr>
            <a:xfrm>
              <a:off x="4895743" y="5297539"/>
              <a:ext cx="75565" cy="96520"/>
            </a:xfrm>
            <a:custGeom>
              <a:rect b="b" l="l" r="r" t="t"/>
              <a:pathLst>
                <a:path extrusionOk="0" h="96520" w="75564">
                  <a:moveTo>
                    <a:pt x="75284" y="0"/>
                  </a:moveTo>
                  <a:lnTo>
                    <a:pt x="0" y="0"/>
                  </a:lnTo>
                  <a:lnTo>
                    <a:pt x="0" y="95999"/>
                  </a:lnTo>
                  <a:lnTo>
                    <a:pt x="75284" y="95999"/>
                  </a:lnTo>
                  <a:lnTo>
                    <a:pt x="752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2" name="Google Shape;212;p12"/>
            <p:cNvSpPr/>
            <p:nvPr/>
          </p:nvSpPr>
          <p:spPr>
            <a:xfrm>
              <a:off x="4895743" y="5297539"/>
              <a:ext cx="75565" cy="96520"/>
            </a:xfrm>
            <a:custGeom>
              <a:rect b="b" l="l" r="r" t="t"/>
              <a:pathLst>
                <a:path extrusionOk="0" h="96520" w="75564">
                  <a:moveTo>
                    <a:pt x="0" y="0"/>
                  </a:moveTo>
                  <a:lnTo>
                    <a:pt x="75283" y="0"/>
                  </a:lnTo>
                  <a:lnTo>
                    <a:pt x="75283" y="95999"/>
                  </a:lnTo>
                  <a:lnTo>
                    <a:pt x="0" y="95999"/>
                  </a:lnTo>
                  <a:lnTo>
                    <a:pt x="0" y="0"/>
                  </a:lnTo>
                  <a:close/>
                </a:path>
              </a:pathLst>
            </a:custGeom>
            <a:noFill/>
            <a:ln cap="flat" cmpd="sng" w="20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3" name="Google Shape;213;p12"/>
          <p:cNvSpPr txBox="1"/>
          <p:nvPr/>
        </p:nvSpPr>
        <p:spPr>
          <a:xfrm>
            <a:off x="5725033" y="5248147"/>
            <a:ext cx="102235"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P</a:t>
            </a:r>
            <a:endParaRPr sz="900">
              <a:solidFill>
                <a:schemeClr val="dk1"/>
              </a:solidFill>
              <a:latin typeface="Arial"/>
              <a:ea typeface="Arial"/>
              <a:cs typeface="Arial"/>
              <a:sym typeface="Arial"/>
            </a:endParaRPr>
          </a:p>
        </p:txBody>
      </p:sp>
      <p:grpSp>
        <p:nvGrpSpPr>
          <p:cNvPr id="214" name="Google Shape;214;p12"/>
          <p:cNvGrpSpPr/>
          <p:nvPr/>
        </p:nvGrpSpPr>
        <p:grpSpPr>
          <a:xfrm>
            <a:off x="4426760" y="5297539"/>
            <a:ext cx="75565" cy="96520"/>
            <a:chOff x="3588560" y="5297539"/>
            <a:chExt cx="75565" cy="96520"/>
          </a:xfrm>
        </p:grpSpPr>
        <p:sp>
          <p:nvSpPr>
            <p:cNvPr id="215" name="Google Shape;215;p12"/>
            <p:cNvSpPr/>
            <p:nvPr/>
          </p:nvSpPr>
          <p:spPr>
            <a:xfrm>
              <a:off x="3588560" y="5297539"/>
              <a:ext cx="75565" cy="96520"/>
            </a:xfrm>
            <a:custGeom>
              <a:rect b="b" l="l" r="r" t="t"/>
              <a:pathLst>
                <a:path extrusionOk="0" h="96520" w="75564">
                  <a:moveTo>
                    <a:pt x="75284" y="0"/>
                  </a:moveTo>
                  <a:lnTo>
                    <a:pt x="0" y="0"/>
                  </a:lnTo>
                  <a:lnTo>
                    <a:pt x="0" y="95999"/>
                  </a:lnTo>
                  <a:lnTo>
                    <a:pt x="75284" y="95999"/>
                  </a:lnTo>
                  <a:lnTo>
                    <a:pt x="752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6" name="Google Shape;216;p12"/>
            <p:cNvSpPr/>
            <p:nvPr/>
          </p:nvSpPr>
          <p:spPr>
            <a:xfrm>
              <a:off x="3588560" y="5297539"/>
              <a:ext cx="75565" cy="96520"/>
            </a:xfrm>
            <a:custGeom>
              <a:rect b="b" l="l" r="r" t="t"/>
              <a:pathLst>
                <a:path extrusionOk="0" h="96520" w="75564">
                  <a:moveTo>
                    <a:pt x="0" y="0"/>
                  </a:moveTo>
                  <a:lnTo>
                    <a:pt x="75283" y="0"/>
                  </a:lnTo>
                  <a:lnTo>
                    <a:pt x="75283" y="95999"/>
                  </a:lnTo>
                  <a:lnTo>
                    <a:pt x="0" y="95999"/>
                  </a:lnTo>
                  <a:lnTo>
                    <a:pt x="0" y="0"/>
                  </a:lnTo>
                  <a:close/>
                </a:path>
              </a:pathLst>
            </a:custGeom>
            <a:noFill/>
            <a:ln cap="flat" cmpd="sng" w="20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17" name="Google Shape;217;p12"/>
          <p:cNvSpPr txBox="1"/>
          <p:nvPr/>
        </p:nvSpPr>
        <p:spPr>
          <a:xfrm>
            <a:off x="4417850" y="5248147"/>
            <a:ext cx="102235"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P</a:t>
            </a:r>
            <a:endParaRPr sz="900">
              <a:solidFill>
                <a:schemeClr val="dk1"/>
              </a:solidFill>
              <a:latin typeface="Arial"/>
              <a:ea typeface="Arial"/>
              <a:cs typeface="Arial"/>
              <a:sym typeface="Arial"/>
            </a:endParaRPr>
          </a:p>
        </p:txBody>
      </p:sp>
      <p:grpSp>
        <p:nvGrpSpPr>
          <p:cNvPr id="218" name="Google Shape;218;p12"/>
          <p:cNvGrpSpPr/>
          <p:nvPr/>
        </p:nvGrpSpPr>
        <p:grpSpPr>
          <a:xfrm>
            <a:off x="7142542" y="5083706"/>
            <a:ext cx="75565" cy="96520"/>
            <a:chOff x="6304342" y="5083706"/>
            <a:chExt cx="75565" cy="96520"/>
          </a:xfrm>
        </p:grpSpPr>
        <p:sp>
          <p:nvSpPr>
            <p:cNvPr id="219" name="Google Shape;219;p12"/>
            <p:cNvSpPr/>
            <p:nvPr/>
          </p:nvSpPr>
          <p:spPr>
            <a:xfrm>
              <a:off x="6304342" y="5083706"/>
              <a:ext cx="75565" cy="96520"/>
            </a:xfrm>
            <a:custGeom>
              <a:rect b="b" l="l" r="r" t="t"/>
              <a:pathLst>
                <a:path extrusionOk="0" h="96520" w="75564">
                  <a:moveTo>
                    <a:pt x="75284" y="0"/>
                  </a:moveTo>
                  <a:lnTo>
                    <a:pt x="0" y="0"/>
                  </a:lnTo>
                  <a:lnTo>
                    <a:pt x="0" y="95999"/>
                  </a:lnTo>
                  <a:lnTo>
                    <a:pt x="75284" y="95999"/>
                  </a:lnTo>
                  <a:lnTo>
                    <a:pt x="752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 name="Google Shape;220;p12"/>
            <p:cNvSpPr/>
            <p:nvPr/>
          </p:nvSpPr>
          <p:spPr>
            <a:xfrm>
              <a:off x="6304342" y="5083706"/>
              <a:ext cx="75565" cy="96520"/>
            </a:xfrm>
            <a:custGeom>
              <a:rect b="b" l="l" r="r" t="t"/>
              <a:pathLst>
                <a:path extrusionOk="0" h="96520" w="75564">
                  <a:moveTo>
                    <a:pt x="0" y="0"/>
                  </a:moveTo>
                  <a:lnTo>
                    <a:pt x="75283" y="0"/>
                  </a:lnTo>
                  <a:lnTo>
                    <a:pt x="75283" y="95999"/>
                  </a:lnTo>
                  <a:lnTo>
                    <a:pt x="0" y="95999"/>
                  </a:lnTo>
                  <a:lnTo>
                    <a:pt x="0" y="0"/>
                  </a:lnTo>
                  <a:close/>
                </a:path>
              </a:pathLst>
            </a:custGeom>
            <a:noFill/>
            <a:ln cap="flat" cmpd="sng" w="20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1" name="Google Shape;221;p12"/>
          <p:cNvSpPr txBox="1"/>
          <p:nvPr/>
        </p:nvSpPr>
        <p:spPr>
          <a:xfrm>
            <a:off x="7127644" y="5034788"/>
            <a:ext cx="110489"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3’</a:t>
            </a:r>
            <a:endParaRPr sz="900">
              <a:solidFill>
                <a:schemeClr val="dk1"/>
              </a:solidFill>
              <a:latin typeface="Arial"/>
              <a:ea typeface="Arial"/>
              <a:cs typeface="Arial"/>
              <a:sym typeface="Arial"/>
            </a:endParaRPr>
          </a:p>
        </p:txBody>
      </p:sp>
      <p:grpSp>
        <p:nvGrpSpPr>
          <p:cNvPr id="222" name="Google Shape;222;p12"/>
          <p:cNvGrpSpPr/>
          <p:nvPr/>
        </p:nvGrpSpPr>
        <p:grpSpPr>
          <a:xfrm>
            <a:off x="5834366" y="5083706"/>
            <a:ext cx="75565" cy="96520"/>
            <a:chOff x="4996166" y="5083706"/>
            <a:chExt cx="75565" cy="96520"/>
          </a:xfrm>
        </p:grpSpPr>
        <p:sp>
          <p:nvSpPr>
            <p:cNvPr id="223" name="Google Shape;223;p12"/>
            <p:cNvSpPr/>
            <p:nvPr/>
          </p:nvSpPr>
          <p:spPr>
            <a:xfrm>
              <a:off x="4996166" y="5083706"/>
              <a:ext cx="75565" cy="96520"/>
            </a:xfrm>
            <a:custGeom>
              <a:rect b="b" l="l" r="r" t="t"/>
              <a:pathLst>
                <a:path extrusionOk="0" h="96520" w="75564">
                  <a:moveTo>
                    <a:pt x="75284" y="0"/>
                  </a:moveTo>
                  <a:lnTo>
                    <a:pt x="0" y="0"/>
                  </a:lnTo>
                  <a:lnTo>
                    <a:pt x="0" y="95999"/>
                  </a:lnTo>
                  <a:lnTo>
                    <a:pt x="75284" y="95999"/>
                  </a:lnTo>
                  <a:lnTo>
                    <a:pt x="752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4" name="Google Shape;224;p12"/>
            <p:cNvSpPr/>
            <p:nvPr/>
          </p:nvSpPr>
          <p:spPr>
            <a:xfrm>
              <a:off x="4996166" y="5083706"/>
              <a:ext cx="75565" cy="96520"/>
            </a:xfrm>
            <a:custGeom>
              <a:rect b="b" l="l" r="r" t="t"/>
              <a:pathLst>
                <a:path extrusionOk="0" h="96520" w="75564">
                  <a:moveTo>
                    <a:pt x="0" y="0"/>
                  </a:moveTo>
                  <a:lnTo>
                    <a:pt x="75283" y="0"/>
                  </a:lnTo>
                  <a:lnTo>
                    <a:pt x="75283" y="95999"/>
                  </a:lnTo>
                  <a:lnTo>
                    <a:pt x="0" y="95999"/>
                  </a:lnTo>
                  <a:lnTo>
                    <a:pt x="0" y="0"/>
                  </a:lnTo>
                  <a:close/>
                </a:path>
              </a:pathLst>
            </a:custGeom>
            <a:noFill/>
            <a:ln cap="flat" cmpd="sng" w="20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5" name="Google Shape;225;p12"/>
          <p:cNvSpPr txBox="1"/>
          <p:nvPr/>
        </p:nvSpPr>
        <p:spPr>
          <a:xfrm>
            <a:off x="5819467" y="5034788"/>
            <a:ext cx="110489"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3’</a:t>
            </a:r>
            <a:endParaRPr sz="900">
              <a:solidFill>
                <a:schemeClr val="dk1"/>
              </a:solidFill>
              <a:latin typeface="Arial"/>
              <a:ea typeface="Arial"/>
              <a:cs typeface="Arial"/>
              <a:sym typeface="Arial"/>
            </a:endParaRPr>
          </a:p>
        </p:txBody>
      </p:sp>
      <p:grpSp>
        <p:nvGrpSpPr>
          <p:cNvPr id="226" name="Google Shape;226;p12"/>
          <p:cNvGrpSpPr/>
          <p:nvPr/>
        </p:nvGrpSpPr>
        <p:grpSpPr>
          <a:xfrm>
            <a:off x="4526189" y="5083706"/>
            <a:ext cx="75565" cy="96520"/>
            <a:chOff x="3687989" y="5083706"/>
            <a:chExt cx="75565" cy="96520"/>
          </a:xfrm>
        </p:grpSpPr>
        <p:sp>
          <p:nvSpPr>
            <p:cNvPr id="227" name="Google Shape;227;p12"/>
            <p:cNvSpPr/>
            <p:nvPr/>
          </p:nvSpPr>
          <p:spPr>
            <a:xfrm>
              <a:off x="3687989" y="5083706"/>
              <a:ext cx="75565" cy="96520"/>
            </a:xfrm>
            <a:custGeom>
              <a:rect b="b" l="l" r="r" t="t"/>
              <a:pathLst>
                <a:path extrusionOk="0" h="96520" w="75564">
                  <a:moveTo>
                    <a:pt x="75284" y="0"/>
                  </a:moveTo>
                  <a:lnTo>
                    <a:pt x="0" y="0"/>
                  </a:lnTo>
                  <a:lnTo>
                    <a:pt x="0" y="95999"/>
                  </a:lnTo>
                  <a:lnTo>
                    <a:pt x="75284" y="95999"/>
                  </a:lnTo>
                  <a:lnTo>
                    <a:pt x="752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8" name="Google Shape;228;p12"/>
            <p:cNvSpPr/>
            <p:nvPr/>
          </p:nvSpPr>
          <p:spPr>
            <a:xfrm>
              <a:off x="3687989" y="5083706"/>
              <a:ext cx="75565" cy="96520"/>
            </a:xfrm>
            <a:custGeom>
              <a:rect b="b" l="l" r="r" t="t"/>
              <a:pathLst>
                <a:path extrusionOk="0" h="96520" w="75564">
                  <a:moveTo>
                    <a:pt x="0" y="0"/>
                  </a:moveTo>
                  <a:lnTo>
                    <a:pt x="75283" y="0"/>
                  </a:lnTo>
                  <a:lnTo>
                    <a:pt x="75283" y="95999"/>
                  </a:lnTo>
                  <a:lnTo>
                    <a:pt x="0" y="95999"/>
                  </a:lnTo>
                  <a:lnTo>
                    <a:pt x="0" y="0"/>
                  </a:lnTo>
                  <a:close/>
                </a:path>
              </a:pathLst>
            </a:custGeom>
            <a:noFill/>
            <a:ln cap="flat" cmpd="sng" w="20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29" name="Google Shape;229;p12"/>
          <p:cNvSpPr txBox="1"/>
          <p:nvPr/>
        </p:nvSpPr>
        <p:spPr>
          <a:xfrm>
            <a:off x="4511291" y="5034788"/>
            <a:ext cx="110489"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3’</a:t>
            </a:r>
            <a:endParaRPr sz="900">
              <a:solidFill>
                <a:schemeClr val="dk1"/>
              </a:solidFill>
              <a:latin typeface="Arial"/>
              <a:ea typeface="Arial"/>
              <a:cs typeface="Arial"/>
              <a:sym typeface="Arial"/>
            </a:endParaRPr>
          </a:p>
        </p:txBody>
      </p:sp>
      <p:grpSp>
        <p:nvGrpSpPr>
          <p:cNvPr id="230" name="Google Shape;230;p12"/>
          <p:cNvGrpSpPr/>
          <p:nvPr/>
        </p:nvGrpSpPr>
        <p:grpSpPr>
          <a:xfrm>
            <a:off x="3235563" y="5083706"/>
            <a:ext cx="75565" cy="96520"/>
            <a:chOff x="2397363" y="5083706"/>
            <a:chExt cx="75565" cy="96520"/>
          </a:xfrm>
        </p:grpSpPr>
        <p:sp>
          <p:nvSpPr>
            <p:cNvPr id="231" name="Google Shape;231;p12"/>
            <p:cNvSpPr/>
            <p:nvPr/>
          </p:nvSpPr>
          <p:spPr>
            <a:xfrm>
              <a:off x="2397363" y="5083706"/>
              <a:ext cx="75565" cy="96520"/>
            </a:xfrm>
            <a:custGeom>
              <a:rect b="b" l="l" r="r" t="t"/>
              <a:pathLst>
                <a:path extrusionOk="0" h="96520" w="75564">
                  <a:moveTo>
                    <a:pt x="75284" y="0"/>
                  </a:moveTo>
                  <a:lnTo>
                    <a:pt x="0" y="0"/>
                  </a:lnTo>
                  <a:lnTo>
                    <a:pt x="0" y="95999"/>
                  </a:lnTo>
                  <a:lnTo>
                    <a:pt x="75284" y="95999"/>
                  </a:lnTo>
                  <a:lnTo>
                    <a:pt x="752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2" name="Google Shape;232;p12"/>
            <p:cNvSpPr/>
            <p:nvPr/>
          </p:nvSpPr>
          <p:spPr>
            <a:xfrm>
              <a:off x="2397363" y="5083706"/>
              <a:ext cx="75565" cy="96520"/>
            </a:xfrm>
            <a:custGeom>
              <a:rect b="b" l="l" r="r" t="t"/>
              <a:pathLst>
                <a:path extrusionOk="0" h="96520" w="75564">
                  <a:moveTo>
                    <a:pt x="0" y="0"/>
                  </a:moveTo>
                  <a:lnTo>
                    <a:pt x="75283" y="0"/>
                  </a:lnTo>
                  <a:lnTo>
                    <a:pt x="75283" y="95999"/>
                  </a:lnTo>
                  <a:lnTo>
                    <a:pt x="0" y="95999"/>
                  </a:lnTo>
                  <a:lnTo>
                    <a:pt x="0" y="0"/>
                  </a:lnTo>
                  <a:close/>
                </a:path>
              </a:pathLst>
            </a:custGeom>
            <a:noFill/>
            <a:ln cap="flat" cmpd="sng" w="20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3" name="Google Shape;233;p12"/>
          <p:cNvSpPr txBox="1"/>
          <p:nvPr/>
        </p:nvSpPr>
        <p:spPr>
          <a:xfrm>
            <a:off x="3220665" y="5034788"/>
            <a:ext cx="110489"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3’</a:t>
            </a:r>
            <a:endParaRPr sz="900">
              <a:solidFill>
                <a:schemeClr val="dk1"/>
              </a:solidFill>
              <a:latin typeface="Arial"/>
              <a:ea typeface="Arial"/>
              <a:cs typeface="Arial"/>
              <a:sym typeface="Arial"/>
            </a:endParaRPr>
          </a:p>
        </p:txBody>
      </p:sp>
      <p:grpSp>
        <p:nvGrpSpPr>
          <p:cNvPr id="234" name="Google Shape;234;p12"/>
          <p:cNvGrpSpPr/>
          <p:nvPr/>
        </p:nvGrpSpPr>
        <p:grpSpPr>
          <a:xfrm>
            <a:off x="2825154" y="5083706"/>
            <a:ext cx="75565" cy="96520"/>
            <a:chOff x="1986954" y="5083706"/>
            <a:chExt cx="75565" cy="96520"/>
          </a:xfrm>
        </p:grpSpPr>
        <p:sp>
          <p:nvSpPr>
            <p:cNvPr id="235" name="Google Shape;235;p12"/>
            <p:cNvSpPr/>
            <p:nvPr/>
          </p:nvSpPr>
          <p:spPr>
            <a:xfrm>
              <a:off x="1986954" y="5083706"/>
              <a:ext cx="75565" cy="96520"/>
            </a:xfrm>
            <a:custGeom>
              <a:rect b="b" l="l" r="r" t="t"/>
              <a:pathLst>
                <a:path extrusionOk="0" h="96520" w="75564">
                  <a:moveTo>
                    <a:pt x="75284" y="0"/>
                  </a:moveTo>
                  <a:lnTo>
                    <a:pt x="0" y="0"/>
                  </a:lnTo>
                  <a:lnTo>
                    <a:pt x="0" y="95999"/>
                  </a:lnTo>
                  <a:lnTo>
                    <a:pt x="75284" y="95999"/>
                  </a:lnTo>
                  <a:lnTo>
                    <a:pt x="752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36" name="Google Shape;236;p12"/>
            <p:cNvSpPr/>
            <p:nvPr/>
          </p:nvSpPr>
          <p:spPr>
            <a:xfrm>
              <a:off x="1986954" y="5083706"/>
              <a:ext cx="75565" cy="96520"/>
            </a:xfrm>
            <a:custGeom>
              <a:rect b="b" l="l" r="r" t="t"/>
              <a:pathLst>
                <a:path extrusionOk="0" h="96520" w="75564">
                  <a:moveTo>
                    <a:pt x="0" y="0"/>
                  </a:moveTo>
                  <a:lnTo>
                    <a:pt x="75283" y="0"/>
                  </a:lnTo>
                  <a:lnTo>
                    <a:pt x="75283" y="95999"/>
                  </a:lnTo>
                  <a:lnTo>
                    <a:pt x="0" y="95999"/>
                  </a:lnTo>
                  <a:lnTo>
                    <a:pt x="0" y="0"/>
                  </a:lnTo>
                  <a:close/>
                </a:path>
              </a:pathLst>
            </a:custGeom>
            <a:noFill/>
            <a:ln cap="flat" cmpd="sng" w="20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37" name="Google Shape;237;p12"/>
          <p:cNvSpPr txBox="1"/>
          <p:nvPr/>
        </p:nvSpPr>
        <p:spPr>
          <a:xfrm>
            <a:off x="2810255" y="5034788"/>
            <a:ext cx="110489"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5’</a:t>
            </a:r>
            <a:endParaRPr sz="900">
              <a:solidFill>
                <a:schemeClr val="dk1"/>
              </a:solidFill>
              <a:latin typeface="Arial"/>
              <a:ea typeface="Arial"/>
              <a:cs typeface="Arial"/>
              <a:sym typeface="Arial"/>
            </a:endParaRPr>
          </a:p>
        </p:txBody>
      </p:sp>
      <p:grpSp>
        <p:nvGrpSpPr>
          <p:cNvPr id="238" name="Google Shape;238;p12"/>
          <p:cNvGrpSpPr/>
          <p:nvPr/>
        </p:nvGrpSpPr>
        <p:grpSpPr>
          <a:xfrm>
            <a:off x="4121406" y="5083706"/>
            <a:ext cx="75565" cy="96520"/>
            <a:chOff x="3283206" y="5083706"/>
            <a:chExt cx="75565" cy="96520"/>
          </a:xfrm>
        </p:grpSpPr>
        <p:sp>
          <p:nvSpPr>
            <p:cNvPr id="239" name="Google Shape;239;p12"/>
            <p:cNvSpPr/>
            <p:nvPr/>
          </p:nvSpPr>
          <p:spPr>
            <a:xfrm>
              <a:off x="3283206" y="5083706"/>
              <a:ext cx="75565" cy="96520"/>
            </a:xfrm>
            <a:custGeom>
              <a:rect b="b" l="l" r="r" t="t"/>
              <a:pathLst>
                <a:path extrusionOk="0" h="96520" w="75564">
                  <a:moveTo>
                    <a:pt x="75284" y="0"/>
                  </a:moveTo>
                  <a:lnTo>
                    <a:pt x="0" y="0"/>
                  </a:lnTo>
                  <a:lnTo>
                    <a:pt x="0" y="95999"/>
                  </a:lnTo>
                  <a:lnTo>
                    <a:pt x="75284" y="95999"/>
                  </a:lnTo>
                  <a:lnTo>
                    <a:pt x="752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0" name="Google Shape;240;p12"/>
            <p:cNvSpPr/>
            <p:nvPr/>
          </p:nvSpPr>
          <p:spPr>
            <a:xfrm>
              <a:off x="3283206" y="5083706"/>
              <a:ext cx="75565" cy="96520"/>
            </a:xfrm>
            <a:custGeom>
              <a:rect b="b" l="l" r="r" t="t"/>
              <a:pathLst>
                <a:path extrusionOk="0" h="96520" w="75564">
                  <a:moveTo>
                    <a:pt x="0" y="0"/>
                  </a:moveTo>
                  <a:lnTo>
                    <a:pt x="75283" y="0"/>
                  </a:lnTo>
                  <a:lnTo>
                    <a:pt x="75283" y="95999"/>
                  </a:lnTo>
                  <a:lnTo>
                    <a:pt x="0" y="95999"/>
                  </a:lnTo>
                  <a:lnTo>
                    <a:pt x="0" y="0"/>
                  </a:lnTo>
                  <a:close/>
                </a:path>
              </a:pathLst>
            </a:custGeom>
            <a:noFill/>
            <a:ln cap="flat" cmpd="sng" w="20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1" name="Google Shape;241;p12"/>
          <p:cNvSpPr txBox="1"/>
          <p:nvPr/>
        </p:nvSpPr>
        <p:spPr>
          <a:xfrm>
            <a:off x="4106508" y="5034788"/>
            <a:ext cx="110489"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5’</a:t>
            </a:r>
            <a:endParaRPr sz="900">
              <a:solidFill>
                <a:schemeClr val="dk1"/>
              </a:solidFill>
              <a:latin typeface="Arial"/>
              <a:ea typeface="Arial"/>
              <a:cs typeface="Arial"/>
              <a:sym typeface="Arial"/>
            </a:endParaRPr>
          </a:p>
        </p:txBody>
      </p:sp>
      <p:grpSp>
        <p:nvGrpSpPr>
          <p:cNvPr id="242" name="Google Shape;242;p12"/>
          <p:cNvGrpSpPr/>
          <p:nvPr/>
        </p:nvGrpSpPr>
        <p:grpSpPr>
          <a:xfrm>
            <a:off x="5435433" y="5083706"/>
            <a:ext cx="75565" cy="96520"/>
            <a:chOff x="4597233" y="5083706"/>
            <a:chExt cx="75565" cy="96520"/>
          </a:xfrm>
        </p:grpSpPr>
        <p:sp>
          <p:nvSpPr>
            <p:cNvPr id="243" name="Google Shape;243;p12"/>
            <p:cNvSpPr/>
            <p:nvPr/>
          </p:nvSpPr>
          <p:spPr>
            <a:xfrm>
              <a:off x="4597233" y="5083706"/>
              <a:ext cx="75565" cy="96520"/>
            </a:xfrm>
            <a:custGeom>
              <a:rect b="b" l="l" r="r" t="t"/>
              <a:pathLst>
                <a:path extrusionOk="0" h="96520" w="75564">
                  <a:moveTo>
                    <a:pt x="75284" y="0"/>
                  </a:moveTo>
                  <a:lnTo>
                    <a:pt x="0" y="0"/>
                  </a:lnTo>
                  <a:lnTo>
                    <a:pt x="0" y="95999"/>
                  </a:lnTo>
                  <a:lnTo>
                    <a:pt x="75284" y="95999"/>
                  </a:lnTo>
                  <a:lnTo>
                    <a:pt x="752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4" name="Google Shape;244;p12"/>
            <p:cNvSpPr/>
            <p:nvPr/>
          </p:nvSpPr>
          <p:spPr>
            <a:xfrm>
              <a:off x="4597233" y="5083706"/>
              <a:ext cx="75565" cy="96520"/>
            </a:xfrm>
            <a:custGeom>
              <a:rect b="b" l="l" r="r" t="t"/>
              <a:pathLst>
                <a:path extrusionOk="0" h="96520" w="75564">
                  <a:moveTo>
                    <a:pt x="0" y="0"/>
                  </a:moveTo>
                  <a:lnTo>
                    <a:pt x="75283" y="0"/>
                  </a:lnTo>
                  <a:lnTo>
                    <a:pt x="75283" y="95999"/>
                  </a:lnTo>
                  <a:lnTo>
                    <a:pt x="0" y="95999"/>
                  </a:lnTo>
                  <a:lnTo>
                    <a:pt x="0" y="0"/>
                  </a:lnTo>
                  <a:close/>
                </a:path>
              </a:pathLst>
            </a:custGeom>
            <a:noFill/>
            <a:ln cap="flat" cmpd="sng" w="20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5" name="Google Shape;245;p12"/>
          <p:cNvSpPr txBox="1"/>
          <p:nvPr/>
        </p:nvSpPr>
        <p:spPr>
          <a:xfrm>
            <a:off x="5420535" y="5034788"/>
            <a:ext cx="110489"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5’</a:t>
            </a:r>
            <a:endParaRPr sz="900">
              <a:solidFill>
                <a:schemeClr val="dk1"/>
              </a:solidFill>
              <a:latin typeface="Arial"/>
              <a:ea typeface="Arial"/>
              <a:cs typeface="Arial"/>
              <a:sym typeface="Arial"/>
            </a:endParaRPr>
          </a:p>
        </p:txBody>
      </p:sp>
      <p:grpSp>
        <p:nvGrpSpPr>
          <p:cNvPr id="246" name="Google Shape;246;p12"/>
          <p:cNvGrpSpPr/>
          <p:nvPr/>
        </p:nvGrpSpPr>
        <p:grpSpPr>
          <a:xfrm>
            <a:off x="6731909" y="5083706"/>
            <a:ext cx="75565" cy="96520"/>
            <a:chOff x="5893709" y="5083706"/>
            <a:chExt cx="75565" cy="96520"/>
          </a:xfrm>
        </p:grpSpPr>
        <p:sp>
          <p:nvSpPr>
            <p:cNvPr id="247" name="Google Shape;247;p12"/>
            <p:cNvSpPr/>
            <p:nvPr/>
          </p:nvSpPr>
          <p:spPr>
            <a:xfrm>
              <a:off x="5893709" y="5083706"/>
              <a:ext cx="75565" cy="96520"/>
            </a:xfrm>
            <a:custGeom>
              <a:rect b="b" l="l" r="r" t="t"/>
              <a:pathLst>
                <a:path extrusionOk="0" h="96520" w="75564">
                  <a:moveTo>
                    <a:pt x="75284" y="0"/>
                  </a:moveTo>
                  <a:lnTo>
                    <a:pt x="0" y="0"/>
                  </a:lnTo>
                  <a:lnTo>
                    <a:pt x="0" y="95999"/>
                  </a:lnTo>
                  <a:lnTo>
                    <a:pt x="75284" y="95999"/>
                  </a:lnTo>
                  <a:lnTo>
                    <a:pt x="752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48" name="Google Shape;248;p12"/>
            <p:cNvSpPr/>
            <p:nvPr/>
          </p:nvSpPr>
          <p:spPr>
            <a:xfrm>
              <a:off x="5893709" y="5083706"/>
              <a:ext cx="75565" cy="96520"/>
            </a:xfrm>
            <a:custGeom>
              <a:rect b="b" l="l" r="r" t="t"/>
              <a:pathLst>
                <a:path extrusionOk="0" h="96520" w="75564">
                  <a:moveTo>
                    <a:pt x="0" y="0"/>
                  </a:moveTo>
                  <a:lnTo>
                    <a:pt x="75283" y="0"/>
                  </a:lnTo>
                  <a:lnTo>
                    <a:pt x="75283" y="95999"/>
                  </a:lnTo>
                  <a:lnTo>
                    <a:pt x="0" y="95999"/>
                  </a:lnTo>
                  <a:lnTo>
                    <a:pt x="0" y="0"/>
                  </a:lnTo>
                  <a:close/>
                </a:path>
              </a:pathLst>
            </a:custGeom>
            <a:noFill/>
            <a:ln cap="flat" cmpd="sng" w="20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49" name="Google Shape;249;p12"/>
          <p:cNvSpPr txBox="1"/>
          <p:nvPr/>
        </p:nvSpPr>
        <p:spPr>
          <a:xfrm>
            <a:off x="6717010" y="5034788"/>
            <a:ext cx="110489"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5’</a:t>
            </a:r>
            <a:endParaRPr sz="900">
              <a:solidFill>
                <a:schemeClr val="dk1"/>
              </a:solidFill>
              <a:latin typeface="Arial"/>
              <a:ea typeface="Arial"/>
              <a:cs typeface="Arial"/>
              <a:sym typeface="Arial"/>
            </a:endParaRPr>
          </a:p>
        </p:txBody>
      </p:sp>
      <p:grpSp>
        <p:nvGrpSpPr>
          <p:cNvPr id="250" name="Google Shape;250;p12"/>
          <p:cNvGrpSpPr/>
          <p:nvPr/>
        </p:nvGrpSpPr>
        <p:grpSpPr>
          <a:xfrm>
            <a:off x="3141656" y="5297539"/>
            <a:ext cx="75565" cy="96520"/>
            <a:chOff x="2303456" y="5297539"/>
            <a:chExt cx="75565" cy="96520"/>
          </a:xfrm>
        </p:grpSpPr>
        <p:sp>
          <p:nvSpPr>
            <p:cNvPr id="251" name="Google Shape;251;p12"/>
            <p:cNvSpPr/>
            <p:nvPr/>
          </p:nvSpPr>
          <p:spPr>
            <a:xfrm>
              <a:off x="2303456" y="5297539"/>
              <a:ext cx="75565" cy="96520"/>
            </a:xfrm>
            <a:custGeom>
              <a:rect b="b" l="l" r="r" t="t"/>
              <a:pathLst>
                <a:path extrusionOk="0" h="96520" w="75564">
                  <a:moveTo>
                    <a:pt x="75284" y="0"/>
                  </a:moveTo>
                  <a:lnTo>
                    <a:pt x="0" y="0"/>
                  </a:lnTo>
                  <a:lnTo>
                    <a:pt x="0" y="95999"/>
                  </a:lnTo>
                  <a:lnTo>
                    <a:pt x="75284" y="95999"/>
                  </a:lnTo>
                  <a:lnTo>
                    <a:pt x="75284"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52" name="Google Shape;252;p12"/>
            <p:cNvSpPr/>
            <p:nvPr/>
          </p:nvSpPr>
          <p:spPr>
            <a:xfrm>
              <a:off x="2303456" y="5297539"/>
              <a:ext cx="75565" cy="96520"/>
            </a:xfrm>
            <a:custGeom>
              <a:rect b="b" l="l" r="r" t="t"/>
              <a:pathLst>
                <a:path extrusionOk="0" h="96520" w="75564">
                  <a:moveTo>
                    <a:pt x="0" y="0"/>
                  </a:moveTo>
                  <a:lnTo>
                    <a:pt x="75283" y="0"/>
                  </a:lnTo>
                  <a:lnTo>
                    <a:pt x="75283" y="95999"/>
                  </a:lnTo>
                  <a:lnTo>
                    <a:pt x="0" y="95999"/>
                  </a:lnTo>
                  <a:lnTo>
                    <a:pt x="0" y="0"/>
                  </a:lnTo>
                  <a:close/>
                </a:path>
              </a:pathLst>
            </a:custGeom>
            <a:noFill/>
            <a:ln cap="flat" cmpd="sng" w="205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53" name="Google Shape;253;p12"/>
          <p:cNvSpPr txBox="1"/>
          <p:nvPr/>
        </p:nvSpPr>
        <p:spPr>
          <a:xfrm>
            <a:off x="3132745" y="5248147"/>
            <a:ext cx="102235"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900">
                <a:solidFill>
                  <a:schemeClr val="dk1"/>
                </a:solidFill>
                <a:latin typeface="Arial"/>
                <a:ea typeface="Arial"/>
                <a:cs typeface="Arial"/>
                <a:sym typeface="Arial"/>
              </a:rPr>
              <a:t>P</a:t>
            </a:r>
            <a:endParaRPr sz="900">
              <a:solidFill>
                <a:schemeClr val="dk1"/>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57" name="Shape 257"/>
        <p:cNvGrpSpPr/>
        <p:nvPr/>
      </p:nvGrpSpPr>
      <p:grpSpPr>
        <a:xfrm>
          <a:off x="0" y="0"/>
          <a:ext cx="0" cy="0"/>
          <a:chOff x="0" y="0"/>
          <a:chExt cx="0" cy="0"/>
        </a:xfrm>
      </p:grpSpPr>
      <p:pic>
        <p:nvPicPr>
          <p:cNvPr id="258" name="Google Shape;258;p13"/>
          <p:cNvPicPr preferRelativeResize="0"/>
          <p:nvPr/>
        </p:nvPicPr>
        <p:blipFill rotWithShape="1">
          <a:blip r:embed="rId3">
            <a:alphaModFix/>
          </a:blip>
          <a:srcRect b="0" l="0" r="0" t="0"/>
          <a:stretch/>
        </p:blipFill>
        <p:spPr>
          <a:xfrm>
            <a:off x="8464550" y="4328160"/>
            <a:ext cx="3635375" cy="3350260"/>
          </a:xfrm>
          <a:prstGeom prst="rect">
            <a:avLst/>
          </a:prstGeom>
          <a:noFill/>
          <a:ln>
            <a:noFill/>
          </a:ln>
        </p:spPr>
      </p:pic>
      <p:sp>
        <p:nvSpPr>
          <p:cNvPr id="259" name="Google Shape;259;p13"/>
          <p:cNvSpPr txBox="1"/>
          <p:nvPr/>
        </p:nvSpPr>
        <p:spPr>
          <a:xfrm>
            <a:off x="228515" y="7193280"/>
            <a:ext cx="4724485" cy="137217"/>
          </a:xfrm>
          <a:prstGeom prst="rect">
            <a:avLst/>
          </a:prstGeom>
          <a:noFill/>
          <a:ln>
            <a:noFill/>
          </a:ln>
        </p:spPr>
        <p:txBody>
          <a:bodyPr anchorCtr="0" anchor="t" bIns="0" lIns="0" spcFirstLastPara="1" rIns="0" wrap="square" tIns="21575">
            <a:spAutoFit/>
          </a:bodyPr>
          <a:lstStyle/>
          <a:p>
            <a:pPr indent="0" lvl="0" marL="12700" marR="5080" rtl="0" algn="l">
              <a:lnSpc>
                <a:spcPct val="113750"/>
              </a:lnSpc>
              <a:spcBef>
                <a:spcPts val="0"/>
              </a:spcBef>
              <a:spcAft>
                <a:spcPts val="0"/>
              </a:spcAft>
              <a:buNone/>
            </a:pPr>
            <a:r>
              <a:rPr lang="en-US" sz="800">
                <a:solidFill>
                  <a:schemeClr val="dk1"/>
                </a:solidFill>
                <a:latin typeface="Arial"/>
                <a:ea typeface="Arial"/>
                <a:cs typeface="Arial"/>
                <a:sym typeface="Arial"/>
              </a:rPr>
              <a:t>Recombinant DNA: Genes and Genomes.  3rd Edition (Dec06).  WH Freeman Press.</a:t>
            </a:r>
            <a:endParaRPr/>
          </a:p>
        </p:txBody>
      </p:sp>
      <p:sp>
        <p:nvSpPr>
          <p:cNvPr id="260" name="Google Shape;260;p13"/>
          <p:cNvSpPr txBox="1"/>
          <p:nvPr>
            <p:ph type="title"/>
          </p:nvPr>
        </p:nvSpPr>
        <p:spPr>
          <a:xfrm>
            <a:off x="2338705" y="368172"/>
            <a:ext cx="7514590" cy="543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400">
                <a:solidFill>
                  <a:srgbClr val="009300"/>
                </a:solidFill>
              </a:rPr>
              <a:t>Fluorescent Sanger Sequencing Trace</a:t>
            </a:r>
            <a:endParaRPr sz="3400"/>
          </a:p>
        </p:txBody>
      </p:sp>
      <p:pic>
        <p:nvPicPr>
          <p:cNvPr id="261" name="Google Shape;261;p13"/>
          <p:cNvPicPr preferRelativeResize="0"/>
          <p:nvPr/>
        </p:nvPicPr>
        <p:blipFill rotWithShape="1">
          <a:blip r:embed="rId4">
            <a:alphaModFix/>
          </a:blip>
          <a:srcRect b="0" l="0" r="0" t="0"/>
          <a:stretch/>
        </p:blipFill>
        <p:spPr>
          <a:xfrm>
            <a:off x="2070607" y="1598675"/>
            <a:ext cx="6793992" cy="633984"/>
          </a:xfrm>
          <a:prstGeom prst="rect">
            <a:avLst/>
          </a:prstGeom>
          <a:noFill/>
          <a:ln>
            <a:noFill/>
          </a:ln>
        </p:spPr>
      </p:pic>
      <p:sp>
        <p:nvSpPr>
          <p:cNvPr id="262" name="Google Shape;262;p13"/>
          <p:cNvSpPr txBox="1"/>
          <p:nvPr/>
        </p:nvSpPr>
        <p:spPr>
          <a:xfrm>
            <a:off x="471473" y="1757171"/>
            <a:ext cx="1230630" cy="2844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700">
                <a:solidFill>
                  <a:schemeClr val="dk1"/>
                </a:solidFill>
                <a:latin typeface="Arial"/>
                <a:ea typeface="Arial"/>
                <a:cs typeface="Arial"/>
                <a:sym typeface="Arial"/>
              </a:rPr>
              <a:t>Lane signal</a:t>
            </a:r>
            <a:endParaRPr sz="1700">
              <a:solidFill>
                <a:schemeClr val="dk1"/>
              </a:solidFill>
              <a:latin typeface="Arial"/>
              <a:ea typeface="Arial"/>
              <a:cs typeface="Arial"/>
              <a:sym typeface="Arial"/>
            </a:endParaRPr>
          </a:p>
        </p:txBody>
      </p:sp>
      <p:sp>
        <p:nvSpPr>
          <p:cNvPr id="263" name="Google Shape;263;p13"/>
          <p:cNvSpPr txBox="1"/>
          <p:nvPr/>
        </p:nvSpPr>
        <p:spPr>
          <a:xfrm>
            <a:off x="829067" y="4567428"/>
            <a:ext cx="596265" cy="2844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700">
                <a:solidFill>
                  <a:schemeClr val="dk1"/>
                </a:solidFill>
                <a:latin typeface="Arial"/>
                <a:ea typeface="Arial"/>
                <a:cs typeface="Arial"/>
                <a:sym typeface="Arial"/>
              </a:rPr>
              <a:t>Trace</a:t>
            </a:r>
            <a:endParaRPr sz="1700">
              <a:solidFill>
                <a:schemeClr val="dk1"/>
              </a:solidFill>
              <a:latin typeface="Arial"/>
              <a:ea typeface="Arial"/>
              <a:cs typeface="Arial"/>
              <a:sym typeface="Arial"/>
            </a:endParaRPr>
          </a:p>
        </p:txBody>
      </p:sp>
      <p:grpSp>
        <p:nvGrpSpPr>
          <p:cNvPr id="264" name="Google Shape;264;p13"/>
          <p:cNvGrpSpPr/>
          <p:nvPr/>
        </p:nvGrpSpPr>
        <p:grpSpPr>
          <a:xfrm>
            <a:off x="2068702" y="2407920"/>
            <a:ext cx="6848856" cy="3095244"/>
            <a:chOff x="2070607" y="2407920"/>
            <a:chExt cx="6848856" cy="3095244"/>
          </a:xfrm>
        </p:grpSpPr>
        <p:pic>
          <p:nvPicPr>
            <p:cNvPr id="265" name="Google Shape;265;p13"/>
            <p:cNvPicPr preferRelativeResize="0"/>
            <p:nvPr/>
          </p:nvPicPr>
          <p:blipFill rotWithShape="1">
            <a:blip r:embed="rId5">
              <a:alphaModFix/>
            </a:blip>
            <a:srcRect b="0" l="0" r="0" t="0"/>
            <a:stretch/>
          </p:blipFill>
          <p:spPr>
            <a:xfrm>
              <a:off x="2070607" y="3884676"/>
              <a:ext cx="6848856" cy="1618488"/>
            </a:xfrm>
            <a:prstGeom prst="rect">
              <a:avLst/>
            </a:prstGeom>
            <a:noFill/>
            <a:ln>
              <a:noFill/>
            </a:ln>
          </p:spPr>
        </p:pic>
        <p:sp>
          <p:nvSpPr>
            <p:cNvPr id="266" name="Google Shape;266;p13"/>
            <p:cNvSpPr/>
            <p:nvPr/>
          </p:nvSpPr>
          <p:spPr>
            <a:xfrm>
              <a:off x="2606464" y="2407920"/>
              <a:ext cx="82550" cy="1478280"/>
            </a:xfrm>
            <a:custGeom>
              <a:rect b="b" l="l" r="r" t="t"/>
              <a:pathLst>
                <a:path extrusionOk="0" h="1478279" w="82550">
                  <a:moveTo>
                    <a:pt x="30797" y="1396152"/>
                  </a:moveTo>
                  <a:lnTo>
                    <a:pt x="0" y="1396152"/>
                  </a:lnTo>
                  <a:lnTo>
                    <a:pt x="41062" y="1478279"/>
                  </a:lnTo>
                  <a:lnTo>
                    <a:pt x="75282" y="1409842"/>
                  </a:lnTo>
                  <a:lnTo>
                    <a:pt x="30797" y="1409842"/>
                  </a:lnTo>
                  <a:lnTo>
                    <a:pt x="30797" y="1396152"/>
                  </a:lnTo>
                  <a:close/>
                </a:path>
                <a:path extrusionOk="0" h="1478279" w="82550">
                  <a:moveTo>
                    <a:pt x="51328" y="0"/>
                  </a:moveTo>
                  <a:lnTo>
                    <a:pt x="30796" y="0"/>
                  </a:lnTo>
                  <a:lnTo>
                    <a:pt x="30797" y="1409842"/>
                  </a:lnTo>
                  <a:lnTo>
                    <a:pt x="51329" y="1409842"/>
                  </a:lnTo>
                  <a:lnTo>
                    <a:pt x="51328" y="0"/>
                  </a:lnTo>
                  <a:close/>
                </a:path>
                <a:path extrusionOk="0" h="1478279" w="82550">
                  <a:moveTo>
                    <a:pt x="82127" y="1396152"/>
                  </a:moveTo>
                  <a:lnTo>
                    <a:pt x="51329" y="1396152"/>
                  </a:lnTo>
                  <a:lnTo>
                    <a:pt x="51329" y="1409842"/>
                  </a:lnTo>
                  <a:lnTo>
                    <a:pt x="75282" y="1409842"/>
                  </a:lnTo>
                  <a:lnTo>
                    <a:pt x="82127" y="139615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67" name="Google Shape;267;p13"/>
          <p:cNvSpPr txBox="1"/>
          <p:nvPr/>
        </p:nvSpPr>
        <p:spPr>
          <a:xfrm>
            <a:off x="2899410" y="2317115"/>
            <a:ext cx="5965825" cy="737235"/>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400">
                <a:solidFill>
                  <a:schemeClr val="dk1"/>
                </a:solidFill>
                <a:latin typeface="Calibri"/>
                <a:ea typeface="Calibri"/>
                <a:cs typeface="Calibri"/>
                <a:sym typeface="Calibri"/>
              </a:rPr>
              <a:t>(Real fluorescent signals from a lane/capillary are much uglier than this). </a:t>
            </a:r>
            <a:endParaRPr/>
          </a:p>
          <a:p>
            <a:pPr indent="0" lvl="0" marL="0" marR="0" rtl="0" algn="just">
              <a:spcBef>
                <a:spcPts val="0"/>
              </a:spcBef>
              <a:spcAft>
                <a:spcPts val="0"/>
              </a:spcAft>
              <a:buNone/>
            </a:pPr>
            <a:r>
              <a:rPr lang="en-US" sz="1400">
                <a:solidFill>
                  <a:schemeClr val="dk1"/>
                </a:solidFill>
                <a:latin typeface="Calibri"/>
                <a:ea typeface="Calibri"/>
                <a:cs typeface="Calibri"/>
                <a:sym typeface="Calibri"/>
              </a:rPr>
              <a:t>Various algorithms to boost signal/noise, correct for dye-effects, mobility  differences, etc., generates the ‘final’ trace (for each capillary of the run)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71" name="Shape 271"/>
        <p:cNvGrpSpPr/>
        <p:nvPr/>
      </p:nvGrpSpPr>
      <p:grpSpPr>
        <a:xfrm>
          <a:off x="0" y="0"/>
          <a:ext cx="0" cy="0"/>
          <a:chOff x="0" y="0"/>
          <a:chExt cx="0" cy="0"/>
        </a:xfrm>
      </p:grpSpPr>
      <p:sp>
        <p:nvSpPr>
          <p:cNvPr id="272" name="Google Shape;272;p14"/>
          <p:cNvSpPr txBox="1"/>
          <p:nvPr>
            <p:ph type="title"/>
          </p:nvPr>
        </p:nvSpPr>
        <p:spPr>
          <a:xfrm>
            <a:off x="3022361" y="364743"/>
            <a:ext cx="4010660" cy="543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400">
                <a:solidFill>
                  <a:srgbClr val="009300"/>
                </a:solidFill>
              </a:rPr>
              <a:t>Sanger Base Calling</a:t>
            </a:r>
            <a:endParaRPr sz="3400"/>
          </a:p>
        </p:txBody>
      </p:sp>
      <p:graphicFrame>
        <p:nvGraphicFramePr>
          <p:cNvPr id="273" name="Google Shape;273;p14"/>
          <p:cNvGraphicFramePr/>
          <p:nvPr/>
        </p:nvGraphicFramePr>
        <p:xfrm>
          <a:off x="1051263" y="4959395"/>
          <a:ext cx="3000000" cy="3000000"/>
        </p:xfrm>
        <a:graphic>
          <a:graphicData uri="http://schemas.openxmlformats.org/drawingml/2006/table">
            <a:tbl>
              <a:tblPr bandRow="1" firstRow="1">
                <a:noFill/>
                <a:tableStyleId>{903421DA-B218-4F87-AE17-2C05345A628B}</a:tableStyleId>
              </a:tblPr>
              <a:tblGrid>
                <a:gridCol w="894725"/>
                <a:gridCol w="391800"/>
                <a:gridCol w="394975"/>
                <a:gridCol w="394975"/>
                <a:gridCol w="394975"/>
                <a:gridCol w="394975"/>
                <a:gridCol w="394975"/>
                <a:gridCol w="394975"/>
                <a:gridCol w="394975"/>
                <a:gridCol w="394975"/>
                <a:gridCol w="394975"/>
                <a:gridCol w="1452250"/>
                <a:gridCol w="527050"/>
                <a:gridCol w="523875"/>
                <a:gridCol w="497200"/>
              </a:tblGrid>
              <a:tr h="235575">
                <a:tc>
                  <a:txBody>
                    <a:bodyPr/>
                    <a:lstStyle/>
                    <a:p>
                      <a:pPr indent="0" lvl="0" marL="38100" marR="0" rtl="0" algn="l">
                        <a:lnSpc>
                          <a:spcPct val="95294"/>
                        </a:lnSpc>
                        <a:spcBef>
                          <a:spcPts val="0"/>
                        </a:spcBef>
                        <a:spcAft>
                          <a:spcPts val="0"/>
                        </a:spcAft>
                        <a:buNone/>
                      </a:pPr>
                      <a:r>
                        <a:rPr lang="en-US" sz="1700" u="none" cap="none" strike="noStrike">
                          <a:latin typeface="Courier New"/>
                          <a:ea typeface="Courier New"/>
                          <a:cs typeface="Courier New"/>
                          <a:sym typeface="Courier New"/>
                        </a:rPr>
                        <a:t>... 44</a:t>
                      </a:r>
                      <a:endParaRPr sz="1700" u="none" cap="none" strike="noStrike">
                        <a:latin typeface="Courier New"/>
                        <a:ea typeface="Courier New"/>
                        <a:cs typeface="Courier New"/>
                        <a:sym typeface="Courier New"/>
                      </a:endParaRPr>
                    </a:p>
                  </a:txBody>
                  <a:tcPr marT="0" marB="0" marR="0" marL="0"/>
                </a:tc>
                <a:tc>
                  <a:txBody>
                    <a:bodyPr/>
                    <a:lstStyle/>
                    <a:p>
                      <a:pPr indent="0" lvl="0" marL="0" marR="54610" rtl="0" algn="r">
                        <a:lnSpc>
                          <a:spcPct val="95294"/>
                        </a:lnSpc>
                        <a:spcBef>
                          <a:spcPts val="0"/>
                        </a:spcBef>
                        <a:spcAft>
                          <a:spcPts val="0"/>
                        </a:spcAft>
                        <a:buNone/>
                      </a:pPr>
                      <a:r>
                        <a:rPr lang="en-US" sz="1700" u="none" cap="none" strike="noStrike">
                          <a:latin typeface="Courier New"/>
                          <a:ea typeface="Courier New"/>
                          <a:cs typeface="Courier New"/>
                          <a:sym typeface="Courier New"/>
                        </a:rPr>
                        <a:t>45</a:t>
                      </a:r>
                      <a:endParaRPr sz="1700" u="none" cap="none" strike="noStrike">
                        <a:latin typeface="Courier New"/>
                        <a:ea typeface="Courier New"/>
                        <a:cs typeface="Courier New"/>
                        <a:sym typeface="Courier New"/>
                      </a:endParaRPr>
                    </a:p>
                  </a:txBody>
                  <a:tcPr marT="0" marB="0" marR="0" marL="0"/>
                </a:tc>
                <a:tc>
                  <a:txBody>
                    <a:bodyPr/>
                    <a:lstStyle/>
                    <a:p>
                      <a:pPr indent="0" lvl="0" marL="0" marR="54610" rtl="0" algn="r">
                        <a:lnSpc>
                          <a:spcPct val="95294"/>
                        </a:lnSpc>
                        <a:spcBef>
                          <a:spcPts val="0"/>
                        </a:spcBef>
                        <a:spcAft>
                          <a:spcPts val="0"/>
                        </a:spcAft>
                        <a:buNone/>
                      </a:pPr>
                      <a:r>
                        <a:rPr lang="en-US" sz="1700" u="none" cap="none" strike="noStrike">
                          <a:latin typeface="Courier New"/>
                          <a:ea typeface="Courier New"/>
                          <a:cs typeface="Courier New"/>
                          <a:sym typeface="Courier New"/>
                        </a:rPr>
                        <a:t>46</a:t>
                      </a:r>
                      <a:endParaRPr sz="1700" u="none" cap="none" strike="noStrike">
                        <a:latin typeface="Courier New"/>
                        <a:ea typeface="Courier New"/>
                        <a:cs typeface="Courier New"/>
                        <a:sym typeface="Courier New"/>
                      </a:endParaRPr>
                    </a:p>
                  </a:txBody>
                  <a:tcPr marT="0" marB="0" marR="0" marL="0"/>
                </a:tc>
                <a:tc>
                  <a:txBody>
                    <a:bodyPr/>
                    <a:lstStyle/>
                    <a:p>
                      <a:pPr indent="0" lvl="0" marL="0" marR="54610" rtl="0" algn="r">
                        <a:lnSpc>
                          <a:spcPct val="95294"/>
                        </a:lnSpc>
                        <a:spcBef>
                          <a:spcPts val="0"/>
                        </a:spcBef>
                        <a:spcAft>
                          <a:spcPts val="0"/>
                        </a:spcAft>
                        <a:buNone/>
                      </a:pPr>
                      <a:r>
                        <a:rPr lang="en-US" sz="1700" u="none" cap="none" strike="noStrike">
                          <a:latin typeface="Courier New"/>
                          <a:ea typeface="Courier New"/>
                          <a:cs typeface="Courier New"/>
                          <a:sym typeface="Courier New"/>
                        </a:rPr>
                        <a:t>47</a:t>
                      </a:r>
                      <a:endParaRPr sz="1700" u="none" cap="none" strike="noStrike">
                        <a:latin typeface="Courier New"/>
                        <a:ea typeface="Courier New"/>
                        <a:cs typeface="Courier New"/>
                        <a:sym typeface="Courier New"/>
                      </a:endParaRPr>
                    </a:p>
                  </a:txBody>
                  <a:tcPr marT="0" marB="0" marR="0" marL="0"/>
                </a:tc>
                <a:tc>
                  <a:txBody>
                    <a:bodyPr/>
                    <a:lstStyle/>
                    <a:p>
                      <a:pPr indent="0" lvl="0" marL="0" marR="54610" rtl="0" algn="r">
                        <a:lnSpc>
                          <a:spcPct val="95294"/>
                        </a:lnSpc>
                        <a:spcBef>
                          <a:spcPts val="0"/>
                        </a:spcBef>
                        <a:spcAft>
                          <a:spcPts val="0"/>
                        </a:spcAft>
                        <a:buNone/>
                      </a:pPr>
                      <a:r>
                        <a:rPr lang="en-US" sz="1700" u="none" cap="none" strike="noStrike">
                          <a:latin typeface="Courier New"/>
                          <a:ea typeface="Courier New"/>
                          <a:cs typeface="Courier New"/>
                          <a:sym typeface="Courier New"/>
                        </a:rPr>
                        <a:t>48</a:t>
                      </a:r>
                      <a:endParaRPr sz="1700" u="none" cap="none" strike="noStrike">
                        <a:latin typeface="Courier New"/>
                        <a:ea typeface="Courier New"/>
                        <a:cs typeface="Courier New"/>
                        <a:sym typeface="Courier New"/>
                      </a:endParaRPr>
                    </a:p>
                  </a:txBody>
                  <a:tcPr marT="0" marB="0" marR="0" marL="0"/>
                </a:tc>
                <a:tc>
                  <a:txBody>
                    <a:bodyPr/>
                    <a:lstStyle/>
                    <a:p>
                      <a:pPr indent="0" lvl="0" marL="0" marR="54610" rtl="0" algn="r">
                        <a:lnSpc>
                          <a:spcPct val="95294"/>
                        </a:lnSpc>
                        <a:spcBef>
                          <a:spcPts val="0"/>
                        </a:spcBef>
                        <a:spcAft>
                          <a:spcPts val="0"/>
                        </a:spcAft>
                        <a:buNone/>
                      </a:pPr>
                      <a:r>
                        <a:rPr lang="en-US" sz="1700" u="none" cap="none" strike="noStrike">
                          <a:latin typeface="Courier New"/>
                          <a:ea typeface="Courier New"/>
                          <a:cs typeface="Courier New"/>
                          <a:sym typeface="Courier New"/>
                        </a:rPr>
                        <a:t>49</a:t>
                      </a:r>
                      <a:endParaRPr sz="1700" u="none" cap="none" strike="noStrike">
                        <a:latin typeface="Courier New"/>
                        <a:ea typeface="Courier New"/>
                        <a:cs typeface="Courier New"/>
                        <a:sym typeface="Courier New"/>
                      </a:endParaRPr>
                    </a:p>
                  </a:txBody>
                  <a:tcPr marT="0" marB="0" marR="0" marL="0"/>
                </a:tc>
                <a:tc>
                  <a:txBody>
                    <a:bodyPr/>
                    <a:lstStyle/>
                    <a:p>
                      <a:pPr indent="0" lvl="0" marL="0" marR="54610" rtl="0" algn="r">
                        <a:lnSpc>
                          <a:spcPct val="95294"/>
                        </a:lnSpc>
                        <a:spcBef>
                          <a:spcPts val="0"/>
                        </a:spcBef>
                        <a:spcAft>
                          <a:spcPts val="0"/>
                        </a:spcAft>
                        <a:buNone/>
                      </a:pPr>
                      <a:r>
                        <a:rPr lang="en-US" sz="1700" u="none" cap="none" strike="noStrike">
                          <a:latin typeface="Courier New"/>
                          <a:ea typeface="Courier New"/>
                          <a:cs typeface="Courier New"/>
                          <a:sym typeface="Courier New"/>
                        </a:rPr>
                        <a:t>50</a:t>
                      </a:r>
                      <a:endParaRPr sz="1700" u="none" cap="none" strike="noStrike">
                        <a:latin typeface="Courier New"/>
                        <a:ea typeface="Courier New"/>
                        <a:cs typeface="Courier New"/>
                        <a:sym typeface="Courier New"/>
                      </a:endParaRPr>
                    </a:p>
                  </a:txBody>
                  <a:tcPr marT="0" marB="0" marR="0" marL="0"/>
                </a:tc>
                <a:tc>
                  <a:txBody>
                    <a:bodyPr/>
                    <a:lstStyle/>
                    <a:p>
                      <a:pPr indent="0" lvl="0" marL="0" marR="54610" rtl="0" algn="r">
                        <a:lnSpc>
                          <a:spcPct val="95294"/>
                        </a:lnSpc>
                        <a:spcBef>
                          <a:spcPts val="0"/>
                        </a:spcBef>
                        <a:spcAft>
                          <a:spcPts val="0"/>
                        </a:spcAft>
                        <a:buNone/>
                      </a:pPr>
                      <a:r>
                        <a:rPr lang="en-US" sz="1700" u="none" cap="none" strike="noStrike">
                          <a:latin typeface="Courier New"/>
                          <a:ea typeface="Courier New"/>
                          <a:cs typeface="Courier New"/>
                          <a:sym typeface="Courier New"/>
                        </a:rPr>
                        <a:t>51</a:t>
                      </a:r>
                      <a:endParaRPr sz="1700" u="none" cap="none" strike="noStrike">
                        <a:latin typeface="Courier New"/>
                        <a:ea typeface="Courier New"/>
                        <a:cs typeface="Courier New"/>
                        <a:sym typeface="Courier New"/>
                      </a:endParaRPr>
                    </a:p>
                  </a:txBody>
                  <a:tcPr marT="0" marB="0" marR="0" marL="0"/>
                </a:tc>
                <a:tc>
                  <a:txBody>
                    <a:bodyPr/>
                    <a:lstStyle/>
                    <a:p>
                      <a:pPr indent="0" lvl="0" marL="0" marR="54610" rtl="0" algn="r">
                        <a:lnSpc>
                          <a:spcPct val="95294"/>
                        </a:lnSpc>
                        <a:spcBef>
                          <a:spcPts val="0"/>
                        </a:spcBef>
                        <a:spcAft>
                          <a:spcPts val="0"/>
                        </a:spcAft>
                        <a:buNone/>
                      </a:pPr>
                      <a:r>
                        <a:rPr lang="en-US" sz="1700" u="none" cap="none" strike="noStrike">
                          <a:latin typeface="Courier New"/>
                          <a:ea typeface="Courier New"/>
                          <a:cs typeface="Courier New"/>
                          <a:sym typeface="Courier New"/>
                        </a:rPr>
                        <a:t>52</a:t>
                      </a:r>
                      <a:endParaRPr sz="1700" u="none" cap="none" strike="noStrike">
                        <a:latin typeface="Courier New"/>
                        <a:ea typeface="Courier New"/>
                        <a:cs typeface="Courier New"/>
                        <a:sym typeface="Courier New"/>
                      </a:endParaRPr>
                    </a:p>
                  </a:txBody>
                  <a:tcPr marT="0" marB="0" marR="0" marL="0"/>
                </a:tc>
                <a:tc>
                  <a:txBody>
                    <a:bodyPr/>
                    <a:lstStyle/>
                    <a:p>
                      <a:pPr indent="0" lvl="0" marL="0" marR="54610" rtl="0" algn="r">
                        <a:lnSpc>
                          <a:spcPct val="95294"/>
                        </a:lnSpc>
                        <a:spcBef>
                          <a:spcPts val="0"/>
                        </a:spcBef>
                        <a:spcAft>
                          <a:spcPts val="0"/>
                        </a:spcAft>
                        <a:buNone/>
                      </a:pPr>
                      <a:r>
                        <a:rPr lang="en-US" sz="1700" u="none" cap="none" strike="noStrike">
                          <a:latin typeface="Courier New"/>
                          <a:ea typeface="Courier New"/>
                          <a:cs typeface="Courier New"/>
                          <a:sym typeface="Courier New"/>
                        </a:rPr>
                        <a:t>53</a:t>
                      </a:r>
                      <a:endParaRPr sz="1700" u="none" cap="none" strike="noStrike">
                        <a:latin typeface="Courier New"/>
                        <a:ea typeface="Courier New"/>
                        <a:cs typeface="Courier New"/>
                        <a:sym typeface="Courier New"/>
                      </a:endParaRPr>
                    </a:p>
                  </a:txBody>
                  <a:tcPr marT="0" marB="0" marR="0" marL="0"/>
                </a:tc>
                <a:tc>
                  <a:txBody>
                    <a:bodyPr/>
                    <a:lstStyle/>
                    <a:p>
                      <a:pPr indent="0" lvl="0" marL="0" marR="54610" rtl="0" algn="r">
                        <a:lnSpc>
                          <a:spcPct val="95294"/>
                        </a:lnSpc>
                        <a:spcBef>
                          <a:spcPts val="0"/>
                        </a:spcBef>
                        <a:spcAft>
                          <a:spcPts val="0"/>
                        </a:spcAft>
                        <a:buNone/>
                      </a:pPr>
                      <a:r>
                        <a:rPr lang="en-US" sz="1700" u="none" cap="none" strike="noStrike">
                          <a:latin typeface="Courier New"/>
                          <a:ea typeface="Courier New"/>
                          <a:cs typeface="Courier New"/>
                          <a:sym typeface="Courier New"/>
                        </a:rPr>
                        <a:t>54</a:t>
                      </a:r>
                      <a:endParaRPr sz="1700" u="none" cap="none" strike="noStrike">
                        <a:latin typeface="Courier New"/>
                        <a:ea typeface="Courier New"/>
                        <a:cs typeface="Courier New"/>
                        <a:sym typeface="Courier New"/>
                      </a:endParaRPr>
                    </a:p>
                  </a:txBody>
                  <a:tcPr marT="0" marB="0" marR="0" marL="0"/>
                </a:tc>
                <a:tc>
                  <a:txBody>
                    <a:bodyPr/>
                    <a:lstStyle/>
                    <a:p>
                      <a:pPr indent="0" lvl="0" marL="0" marR="57785" rtl="0" algn="r">
                        <a:lnSpc>
                          <a:spcPct val="95294"/>
                        </a:lnSpc>
                        <a:spcBef>
                          <a:spcPts val="0"/>
                        </a:spcBef>
                        <a:spcAft>
                          <a:spcPts val="0"/>
                        </a:spcAft>
                        <a:buNone/>
                      </a:pPr>
                      <a:r>
                        <a:rPr lang="en-US" sz="1700" u="none" cap="none" strike="noStrike">
                          <a:latin typeface="Courier New"/>
                          <a:ea typeface="Courier New"/>
                          <a:cs typeface="Courier New"/>
                          <a:sym typeface="Courier New"/>
                        </a:rPr>
                        <a:t>55 ... 718</a:t>
                      </a:r>
                      <a:endParaRPr sz="1700" u="none" cap="none" strike="noStrike">
                        <a:latin typeface="Courier New"/>
                        <a:ea typeface="Courier New"/>
                        <a:cs typeface="Courier New"/>
                        <a:sym typeface="Courier New"/>
                      </a:endParaRPr>
                    </a:p>
                  </a:txBody>
                  <a:tcPr marT="0" marB="0" marR="0" marL="0"/>
                </a:tc>
                <a:tc>
                  <a:txBody>
                    <a:bodyPr/>
                    <a:lstStyle/>
                    <a:p>
                      <a:pPr indent="0" lvl="0" marL="0" marR="57785" rtl="0" algn="r">
                        <a:lnSpc>
                          <a:spcPct val="95294"/>
                        </a:lnSpc>
                        <a:spcBef>
                          <a:spcPts val="0"/>
                        </a:spcBef>
                        <a:spcAft>
                          <a:spcPts val="0"/>
                        </a:spcAft>
                        <a:buNone/>
                      </a:pPr>
                      <a:r>
                        <a:rPr lang="en-US" sz="1700" u="none" cap="none" strike="noStrike">
                          <a:latin typeface="Courier New"/>
                          <a:ea typeface="Courier New"/>
                          <a:cs typeface="Courier New"/>
                          <a:sym typeface="Courier New"/>
                        </a:rPr>
                        <a:t>719</a:t>
                      </a:r>
                      <a:endParaRPr sz="1700" u="none" cap="none" strike="noStrike">
                        <a:latin typeface="Courier New"/>
                        <a:ea typeface="Courier New"/>
                        <a:cs typeface="Courier New"/>
                        <a:sym typeface="Courier New"/>
                      </a:endParaRPr>
                    </a:p>
                  </a:txBody>
                  <a:tcPr marT="0" marB="0" marR="0" marL="0"/>
                </a:tc>
                <a:tc>
                  <a:txBody>
                    <a:bodyPr/>
                    <a:lstStyle/>
                    <a:p>
                      <a:pPr indent="0" lvl="0" marL="0" marR="54610" rtl="0" algn="r">
                        <a:lnSpc>
                          <a:spcPct val="95294"/>
                        </a:lnSpc>
                        <a:spcBef>
                          <a:spcPts val="0"/>
                        </a:spcBef>
                        <a:spcAft>
                          <a:spcPts val="0"/>
                        </a:spcAft>
                        <a:buNone/>
                      </a:pPr>
                      <a:r>
                        <a:rPr lang="en-US" sz="1700" u="none" cap="none" strike="noStrike">
                          <a:latin typeface="Courier New"/>
                          <a:ea typeface="Courier New"/>
                          <a:cs typeface="Courier New"/>
                          <a:sym typeface="Courier New"/>
                        </a:rPr>
                        <a:t>720</a:t>
                      </a:r>
                      <a:endParaRPr sz="1700" u="none" cap="none" strike="noStrike">
                        <a:latin typeface="Courier New"/>
                        <a:ea typeface="Courier New"/>
                        <a:cs typeface="Courier New"/>
                        <a:sym typeface="Courier New"/>
                      </a:endParaRPr>
                    </a:p>
                  </a:txBody>
                  <a:tcPr marT="0" marB="0" marR="0" marL="0"/>
                </a:tc>
                <a:tc>
                  <a:txBody>
                    <a:bodyPr/>
                    <a:lstStyle/>
                    <a:p>
                      <a:pPr indent="0" lvl="0" marL="0" marR="24130" rtl="0" algn="r">
                        <a:lnSpc>
                          <a:spcPct val="95294"/>
                        </a:lnSpc>
                        <a:spcBef>
                          <a:spcPts val="0"/>
                        </a:spcBef>
                        <a:spcAft>
                          <a:spcPts val="0"/>
                        </a:spcAft>
                        <a:buNone/>
                      </a:pPr>
                      <a:r>
                        <a:rPr lang="en-US" sz="1700" u="none" cap="none" strike="noStrike">
                          <a:latin typeface="Courier New"/>
                          <a:ea typeface="Courier New"/>
                          <a:cs typeface="Courier New"/>
                          <a:sym typeface="Courier New"/>
                        </a:rPr>
                        <a:t>...</a:t>
                      </a:r>
                      <a:endParaRPr sz="1700" u="none" cap="none" strike="noStrike">
                        <a:latin typeface="Courier New"/>
                        <a:ea typeface="Courier New"/>
                        <a:cs typeface="Courier New"/>
                        <a:sym typeface="Courier New"/>
                      </a:endParaRPr>
                    </a:p>
                  </a:txBody>
                  <a:tcPr marT="0" marB="0" marR="0" marL="0"/>
                </a:tc>
              </a:tr>
              <a:tr h="328925">
                <a:tc>
                  <a:txBody>
                    <a:bodyPr/>
                    <a:lstStyle/>
                    <a:p>
                      <a:pPr indent="0" lvl="0" marL="38100" marR="0" rtl="0" algn="l">
                        <a:lnSpc>
                          <a:spcPct val="104705"/>
                        </a:lnSpc>
                        <a:spcBef>
                          <a:spcPts val="0"/>
                        </a:spcBef>
                        <a:spcAft>
                          <a:spcPts val="0"/>
                        </a:spcAft>
                        <a:buNone/>
                      </a:pPr>
                      <a:r>
                        <a:rPr lang="en-US" sz="1700" u="none" cap="none" strike="noStrike">
                          <a:latin typeface="Courier New"/>
                          <a:ea typeface="Courier New"/>
                          <a:cs typeface="Courier New"/>
                          <a:sym typeface="Courier New"/>
                        </a:rPr>
                        <a:t>...	N</a:t>
                      </a:r>
                      <a:endParaRPr sz="1700" u="none" cap="none" strike="noStrike">
                        <a:latin typeface="Courier New"/>
                        <a:ea typeface="Courier New"/>
                        <a:cs typeface="Courier New"/>
                        <a:sym typeface="Courier New"/>
                      </a:endParaRPr>
                    </a:p>
                  </a:txBody>
                  <a:tcPr marT="0" marB="0" marR="0" marL="0"/>
                </a:tc>
                <a:tc>
                  <a:txBody>
                    <a:bodyPr/>
                    <a:lstStyle/>
                    <a:p>
                      <a:pPr indent="0" lvl="0" marL="0" marR="56514" rtl="0" algn="r">
                        <a:lnSpc>
                          <a:spcPct val="104705"/>
                        </a:lnSpc>
                        <a:spcBef>
                          <a:spcPts val="0"/>
                        </a:spcBef>
                        <a:spcAft>
                          <a:spcPts val="0"/>
                        </a:spcAft>
                        <a:buNone/>
                      </a:pPr>
                      <a:r>
                        <a:rPr lang="en-US" sz="1700" u="none" cap="none" strike="noStrike">
                          <a:latin typeface="Courier New"/>
                          <a:ea typeface="Courier New"/>
                          <a:cs typeface="Courier New"/>
                          <a:sym typeface="Courier New"/>
                        </a:rPr>
                        <a:t>A</a:t>
                      </a:r>
                      <a:endParaRPr sz="1700" u="none" cap="none" strike="noStrike">
                        <a:latin typeface="Courier New"/>
                        <a:ea typeface="Courier New"/>
                        <a:cs typeface="Courier New"/>
                        <a:sym typeface="Courier New"/>
                      </a:endParaRPr>
                    </a:p>
                  </a:txBody>
                  <a:tcPr marT="0" marB="0" marR="0" marL="0"/>
                </a:tc>
                <a:tc>
                  <a:txBody>
                    <a:bodyPr/>
                    <a:lstStyle/>
                    <a:p>
                      <a:pPr indent="0" lvl="0" marL="0" marR="56514" rtl="0" algn="r">
                        <a:lnSpc>
                          <a:spcPct val="104705"/>
                        </a:lnSpc>
                        <a:spcBef>
                          <a:spcPts val="0"/>
                        </a:spcBef>
                        <a:spcAft>
                          <a:spcPts val="0"/>
                        </a:spcAft>
                        <a:buNone/>
                      </a:pPr>
                      <a:r>
                        <a:rPr lang="en-US" sz="1700" u="none" cap="none" strike="noStrike">
                          <a:latin typeface="Courier New"/>
                          <a:ea typeface="Courier New"/>
                          <a:cs typeface="Courier New"/>
                          <a:sym typeface="Courier New"/>
                        </a:rPr>
                        <a:t>G</a:t>
                      </a:r>
                      <a:endParaRPr sz="1700" u="none" cap="none" strike="noStrike">
                        <a:latin typeface="Courier New"/>
                        <a:ea typeface="Courier New"/>
                        <a:cs typeface="Courier New"/>
                        <a:sym typeface="Courier New"/>
                      </a:endParaRPr>
                    </a:p>
                  </a:txBody>
                  <a:tcPr marT="0" marB="0" marR="0" marL="0"/>
                </a:tc>
                <a:tc>
                  <a:txBody>
                    <a:bodyPr/>
                    <a:lstStyle/>
                    <a:p>
                      <a:pPr indent="0" lvl="0" marL="0" marR="56514" rtl="0" algn="r">
                        <a:lnSpc>
                          <a:spcPct val="104705"/>
                        </a:lnSpc>
                        <a:spcBef>
                          <a:spcPts val="0"/>
                        </a:spcBef>
                        <a:spcAft>
                          <a:spcPts val="0"/>
                        </a:spcAft>
                        <a:buNone/>
                      </a:pPr>
                      <a:r>
                        <a:rPr lang="en-US" sz="1700" u="none" cap="none" strike="noStrike">
                          <a:latin typeface="Courier New"/>
                          <a:ea typeface="Courier New"/>
                          <a:cs typeface="Courier New"/>
                          <a:sym typeface="Courier New"/>
                        </a:rPr>
                        <a:t>C</a:t>
                      </a:r>
                      <a:endParaRPr sz="1700" u="none" cap="none" strike="noStrike">
                        <a:latin typeface="Courier New"/>
                        <a:ea typeface="Courier New"/>
                        <a:cs typeface="Courier New"/>
                        <a:sym typeface="Courier New"/>
                      </a:endParaRPr>
                    </a:p>
                  </a:txBody>
                  <a:tcPr marT="0" marB="0" marR="0" marL="0"/>
                </a:tc>
                <a:tc>
                  <a:txBody>
                    <a:bodyPr/>
                    <a:lstStyle/>
                    <a:p>
                      <a:pPr indent="0" lvl="0" marL="0" marR="56514" rtl="0" algn="r">
                        <a:lnSpc>
                          <a:spcPct val="104705"/>
                        </a:lnSpc>
                        <a:spcBef>
                          <a:spcPts val="0"/>
                        </a:spcBef>
                        <a:spcAft>
                          <a:spcPts val="0"/>
                        </a:spcAft>
                        <a:buNone/>
                      </a:pPr>
                      <a:r>
                        <a:rPr lang="en-US" sz="1700" u="none" cap="none" strike="noStrike">
                          <a:latin typeface="Courier New"/>
                          <a:ea typeface="Courier New"/>
                          <a:cs typeface="Courier New"/>
                          <a:sym typeface="Courier New"/>
                        </a:rPr>
                        <a:t>G</a:t>
                      </a:r>
                      <a:endParaRPr sz="1700" u="none" cap="none" strike="noStrike">
                        <a:latin typeface="Courier New"/>
                        <a:ea typeface="Courier New"/>
                        <a:cs typeface="Courier New"/>
                        <a:sym typeface="Courier New"/>
                      </a:endParaRPr>
                    </a:p>
                  </a:txBody>
                  <a:tcPr marT="0" marB="0" marR="0" marL="0"/>
                </a:tc>
                <a:tc>
                  <a:txBody>
                    <a:bodyPr/>
                    <a:lstStyle/>
                    <a:p>
                      <a:pPr indent="0" lvl="0" marL="0" marR="56514" rtl="0" algn="r">
                        <a:lnSpc>
                          <a:spcPct val="104705"/>
                        </a:lnSpc>
                        <a:spcBef>
                          <a:spcPts val="0"/>
                        </a:spcBef>
                        <a:spcAft>
                          <a:spcPts val="0"/>
                        </a:spcAft>
                        <a:buNone/>
                      </a:pPr>
                      <a:r>
                        <a:rPr lang="en-US" sz="1700" u="none" cap="none" strike="noStrike">
                          <a:latin typeface="Courier New"/>
                          <a:ea typeface="Courier New"/>
                          <a:cs typeface="Courier New"/>
                          <a:sym typeface="Courier New"/>
                        </a:rPr>
                        <a:t>T</a:t>
                      </a:r>
                      <a:endParaRPr sz="1700" u="none" cap="none" strike="noStrike">
                        <a:latin typeface="Courier New"/>
                        <a:ea typeface="Courier New"/>
                        <a:cs typeface="Courier New"/>
                        <a:sym typeface="Courier New"/>
                      </a:endParaRPr>
                    </a:p>
                  </a:txBody>
                  <a:tcPr marT="0" marB="0" marR="0" marL="0"/>
                </a:tc>
                <a:tc>
                  <a:txBody>
                    <a:bodyPr/>
                    <a:lstStyle/>
                    <a:p>
                      <a:pPr indent="0" lvl="0" marL="0" marR="56514" rtl="0" algn="r">
                        <a:lnSpc>
                          <a:spcPct val="104705"/>
                        </a:lnSpc>
                        <a:spcBef>
                          <a:spcPts val="0"/>
                        </a:spcBef>
                        <a:spcAft>
                          <a:spcPts val="0"/>
                        </a:spcAft>
                        <a:buNone/>
                      </a:pPr>
                      <a:r>
                        <a:rPr lang="en-US" sz="1700" u="none" cap="none" strike="noStrike">
                          <a:latin typeface="Courier New"/>
                          <a:ea typeface="Courier New"/>
                          <a:cs typeface="Courier New"/>
                          <a:sym typeface="Courier New"/>
                        </a:rPr>
                        <a:t>T</a:t>
                      </a:r>
                      <a:endParaRPr sz="1700" u="none" cap="none" strike="noStrike">
                        <a:latin typeface="Courier New"/>
                        <a:ea typeface="Courier New"/>
                        <a:cs typeface="Courier New"/>
                        <a:sym typeface="Courier New"/>
                      </a:endParaRPr>
                    </a:p>
                  </a:txBody>
                  <a:tcPr marT="0" marB="0" marR="0" marL="0"/>
                </a:tc>
                <a:tc>
                  <a:txBody>
                    <a:bodyPr/>
                    <a:lstStyle/>
                    <a:p>
                      <a:pPr indent="0" lvl="0" marL="0" marR="56514" rtl="0" algn="r">
                        <a:lnSpc>
                          <a:spcPct val="104705"/>
                        </a:lnSpc>
                        <a:spcBef>
                          <a:spcPts val="0"/>
                        </a:spcBef>
                        <a:spcAft>
                          <a:spcPts val="0"/>
                        </a:spcAft>
                        <a:buNone/>
                      </a:pPr>
                      <a:r>
                        <a:rPr lang="en-US" sz="1700" u="none" cap="none" strike="noStrike">
                          <a:latin typeface="Courier New"/>
                          <a:ea typeface="Courier New"/>
                          <a:cs typeface="Courier New"/>
                          <a:sym typeface="Courier New"/>
                        </a:rPr>
                        <a:t>C</a:t>
                      </a:r>
                      <a:endParaRPr sz="1700" u="none" cap="none" strike="noStrike">
                        <a:latin typeface="Courier New"/>
                        <a:ea typeface="Courier New"/>
                        <a:cs typeface="Courier New"/>
                        <a:sym typeface="Courier New"/>
                      </a:endParaRPr>
                    </a:p>
                  </a:txBody>
                  <a:tcPr marT="0" marB="0" marR="0" marL="0"/>
                </a:tc>
                <a:tc>
                  <a:txBody>
                    <a:bodyPr/>
                    <a:lstStyle/>
                    <a:p>
                      <a:pPr indent="0" lvl="0" marL="0" marR="56514" rtl="0" algn="r">
                        <a:lnSpc>
                          <a:spcPct val="104705"/>
                        </a:lnSpc>
                        <a:spcBef>
                          <a:spcPts val="0"/>
                        </a:spcBef>
                        <a:spcAft>
                          <a:spcPts val="0"/>
                        </a:spcAft>
                        <a:buNone/>
                      </a:pPr>
                      <a:r>
                        <a:rPr lang="en-US" sz="1700" u="none" cap="none" strike="noStrike">
                          <a:latin typeface="Courier New"/>
                          <a:ea typeface="Courier New"/>
                          <a:cs typeface="Courier New"/>
                          <a:sym typeface="Courier New"/>
                        </a:rPr>
                        <a:t>C</a:t>
                      </a:r>
                      <a:endParaRPr sz="1700" u="none" cap="none" strike="noStrike">
                        <a:latin typeface="Courier New"/>
                        <a:ea typeface="Courier New"/>
                        <a:cs typeface="Courier New"/>
                        <a:sym typeface="Courier New"/>
                      </a:endParaRPr>
                    </a:p>
                  </a:txBody>
                  <a:tcPr marT="0" marB="0" marR="0" marL="0"/>
                </a:tc>
                <a:tc>
                  <a:txBody>
                    <a:bodyPr/>
                    <a:lstStyle/>
                    <a:p>
                      <a:pPr indent="0" lvl="0" marL="0" marR="56514" rtl="0" algn="r">
                        <a:lnSpc>
                          <a:spcPct val="104705"/>
                        </a:lnSpc>
                        <a:spcBef>
                          <a:spcPts val="0"/>
                        </a:spcBef>
                        <a:spcAft>
                          <a:spcPts val="0"/>
                        </a:spcAft>
                        <a:buNone/>
                      </a:pPr>
                      <a:r>
                        <a:rPr lang="en-US" sz="1700" u="none" cap="none" strike="noStrike">
                          <a:latin typeface="Courier New"/>
                          <a:ea typeface="Courier New"/>
                          <a:cs typeface="Courier New"/>
                          <a:sym typeface="Courier New"/>
                        </a:rPr>
                        <a:t>G</a:t>
                      </a:r>
                      <a:endParaRPr sz="1700" u="none" cap="none" strike="noStrike">
                        <a:latin typeface="Courier New"/>
                        <a:ea typeface="Courier New"/>
                        <a:cs typeface="Courier New"/>
                        <a:sym typeface="Courier New"/>
                      </a:endParaRPr>
                    </a:p>
                  </a:txBody>
                  <a:tcPr marT="0" marB="0" marR="0" marL="0"/>
                </a:tc>
                <a:tc>
                  <a:txBody>
                    <a:bodyPr/>
                    <a:lstStyle/>
                    <a:p>
                      <a:pPr indent="0" lvl="0" marL="0" marR="56514" rtl="0" algn="r">
                        <a:lnSpc>
                          <a:spcPct val="104705"/>
                        </a:lnSpc>
                        <a:spcBef>
                          <a:spcPts val="0"/>
                        </a:spcBef>
                        <a:spcAft>
                          <a:spcPts val="0"/>
                        </a:spcAft>
                        <a:buNone/>
                      </a:pPr>
                      <a:r>
                        <a:rPr lang="en-US" sz="1700" u="none" cap="none" strike="noStrike">
                          <a:latin typeface="Courier New"/>
                          <a:ea typeface="Courier New"/>
                          <a:cs typeface="Courier New"/>
                          <a:sym typeface="Courier New"/>
                        </a:rPr>
                        <a:t>C</a:t>
                      </a:r>
                      <a:endParaRPr sz="1700" u="none" cap="none" strike="noStrike">
                        <a:latin typeface="Courier New"/>
                        <a:ea typeface="Courier New"/>
                        <a:cs typeface="Courier New"/>
                        <a:sym typeface="Courier New"/>
                      </a:endParaRPr>
                    </a:p>
                  </a:txBody>
                  <a:tcPr marT="0" marB="0" marR="0" marL="0"/>
                </a:tc>
                <a:tc>
                  <a:txBody>
                    <a:bodyPr/>
                    <a:lstStyle/>
                    <a:p>
                      <a:pPr indent="0" lvl="0" marL="0" marR="59689" rtl="0" algn="r">
                        <a:lnSpc>
                          <a:spcPct val="104705"/>
                        </a:lnSpc>
                        <a:spcBef>
                          <a:spcPts val="0"/>
                        </a:spcBef>
                        <a:spcAft>
                          <a:spcPts val="0"/>
                        </a:spcAft>
                        <a:buNone/>
                      </a:pPr>
                      <a:r>
                        <a:rPr lang="en-US" sz="1700" u="none" cap="none" strike="noStrike">
                          <a:latin typeface="Courier New"/>
                          <a:ea typeface="Courier New"/>
                          <a:cs typeface="Courier New"/>
                          <a:sym typeface="Courier New"/>
                        </a:rPr>
                        <a:t>G ...	A</a:t>
                      </a:r>
                      <a:endParaRPr sz="1700" u="none" cap="none" strike="noStrike">
                        <a:latin typeface="Courier New"/>
                        <a:ea typeface="Courier New"/>
                        <a:cs typeface="Courier New"/>
                        <a:sym typeface="Courier New"/>
                      </a:endParaRPr>
                    </a:p>
                  </a:txBody>
                  <a:tcPr marT="0" marB="0" marR="0" marL="0"/>
                </a:tc>
                <a:tc>
                  <a:txBody>
                    <a:bodyPr/>
                    <a:lstStyle/>
                    <a:p>
                      <a:pPr indent="0" lvl="0" marL="0" marR="59689" rtl="0" algn="r">
                        <a:lnSpc>
                          <a:spcPct val="104705"/>
                        </a:lnSpc>
                        <a:spcBef>
                          <a:spcPts val="0"/>
                        </a:spcBef>
                        <a:spcAft>
                          <a:spcPts val="0"/>
                        </a:spcAft>
                        <a:buNone/>
                      </a:pPr>
                      <a:r>
                        <a:rPr lang="en-US" sz="1700" u="none" cap="none" strike="noStrike">
                          <a:latin typeface="Courier New"/>
                          <a:ea typeface="Courier New"/>
                          <a:cs typeface="Courier New"/>
                          <a:sym typeface="Courier New"/>
                        </a:rPr>
                        <a:t>N</a:t>
                      </a:r>
                      <a:endParaRPr sz="1700" u="none" cap="none" strike="noStrike">
                        <a:latin typeface="Courier New"/>
                        <a:ea typeface="Courier New"/>
                        <a:cs typeface="Courier New"/>
                        <a:sym typeface="Courier New"/>
                      </a:endParaRPr>
                    </a:p>
                  </a:txBody>
                  <a:tcPr marT="0" marB="0" marR="0" marL="0"/>
                </a:tc>
                <a:tc>
                  <a:txBody>
                    <a:bodyPr/>
                    <a:lstStyle/>
                    <a:p>
                      <a:pPr indent="0" lvl="0" marL="0" marR="56514" rtl="0" algn="r">
                        <a:lnSpc>
                          <a:spcPct val="104705"/>
                        </a:lnSpc>
                        <a:spcBef>
                          <a:spcPts val="0"/>
                        </a:spcBef>
                        <a:spcAft>
                          <a:spcPts val="0"/>
                        </a:spcAft>
                        <a:buNone/>
                      </a:pPr>
                      <a:r>
                        <a:rPr lang="en-US" sz="1700" u="none" cap="none" strike="noStrike">
                          <a:latin typeface="Courier New"/>
                          <a:ea typeface="Courier New"/>
                          <a:cs typeface="Courier New"/>
                          <a:sym typeface="Courier New"/>
                        </a:rPr>
                        <a:t>N</a:t>
                      </a:r>
                      <a:endParaRPr sz="1700" u="none" cap="none" strike="noStrike">
                        <a:latin typeface="Courier New"/>
                        <a:ea typeface="Courier New"/>
                        <a:cs typeface="Courier New"/>
                        <a:sym typeface="Courier New"/>
                      </a:endParaRPr>
                    </a:p>
                  </a:txBody>
                  <a:tcPr marT="0" marB="0" marR="0" marL="0"/>
                </a:tc>
                <a:tc>
                  <a:txBody>
                    <a:bodyPr/>
                    <a:lstStyle/>
                    <a:p>
                      <a:pPr indent="0" lvl="0" marL="0" marR="24130" rtl="0" algn="r">
                        <a:lnSpc>
                          <a:spcPct val="104705"/>
                        </a:lnSpc>
                        <a:spcBef>
                          <a:spcPts val="0"/>
                        </a:spcBef>
                        <a:spcAft>
                          <a:spcPts val="0"/>
                        </a:spcAft>
                        <a:buNone/>
                      </a:pPr>
                      <a:r>
                        <a:rPr lang="en-US" sz="1700" u="none" cap="none" strike="noStrike">
                          <a:latin typeface="Courier New"/>
                          <a:ea typeface="Courier New"/>
                          <a:cs typeface="Courier New"/>
                          <a:sym typeface="Courier New"/>
                        </a:rPr>
                        <a:t>...</a:t>
                      </a:r>
                      <a:endParaRPr sz="1700" u="none" cap="none" strike="noStrike">
                        <a:latin typeface="Courier New"/>
                        <a:ea typeface="Courier New"/>
                        <a:cs typeface="Courier New"/>
                        <a:sym typeface="Courier New"/>
                      </a:endParaRPr>
                    </a:p>
                  </a:txBody>
                  <a:tcPr marT="0" marB="0" marR="0" marL="0"/>
                </a:tc>
              </a:tr>
              <a:tr h="308600">
                <a:tc>
                  <a:txBody>
                    <a:bodyPr/>
                    <a:lstStyle/>
                    <a:p>
                      <a:pPr indent="0" lvl="0" marL="31750" marR="0" rtl="0" algn="l">
                        <a:lnSpc>
                          <a:spcPct val="118823"/>
                        </a:lnSpc>
                        <a:spcBef>
                          <a:spcPts val="0"/>
                        </a:spcBef>
                        <a:spcAft>
                          <a:spcPts val="0"/>
                        </a:spcAft>
                        <a:buNone/>
                      </a:pPr>
                      <a:r>
                        <a:rPr lang="en-US" sz="1700" u="none" cap="none" strike="noStrike">
                          <a:solidFill>
                            <a:srgbClr val="0000FF"/>
                          </a:solidFill>
                          <a:latin typeface="Courier New"/>
                          <a:ea typeface="Courier New"/>
                          <a:cs typeface="Courier New"/>
                          <a:sym typeface="Courier New"/>
                        </a:rPr>
                        <a:t>...	0</a:t>
                      </a:r>
                      <a:endParaRPr sz="1700" u="none" cap="none" strike="noStrike">
                        <a:latin typeface="Courier New"/>
                        <a:ea typeface="Courier New"/>
                        <a:cs typeface="Courier New"/>
                        <a:sym typeface="Courier New"/>
                      </a:endParaRPr>
                    </a:p>
                  </a:txBody>
                  <a:tcPr marT="40000" marB="0" marR="0" marL="0"/>
                </a:tc>
                <a:tc>
                  <a:txBody>
                    <a:bodyPr/>
                    <a:lstStyle/>
                    <a:p>
                      <a:pPr indent="0" lvl="0" marL="0" marR="63500" rtl="0" algn="r">
                        <a:lnSpc>
                          <a:spcPct val="118823"/>
                        </a:lnSpc>
                        <a:spcBef>
                          <a:spcPts val="0"/>
                        </a:spcBef>
                        <a:spcAft>
                          <a:spcPts val="0"/>
                        </a:spcAft>
                        <a:buNone/>
                      </a:pPr>
                      <a:r>
                        <a:rPr lang="en-US" sz="1700" u="none" cap="none" strike="noStrike">
                          <a:solidFill>
                            <a:srgbClr val="0000FF"/>
                          </a:solidFill>
                          <a:latin typeface="Courier New"/>
                          <a:ea typeface="Courier New"/>
                          <a:cs typeface="Courier New"/>
                          <a:sym typeface="Courier New"/>
                        </a:rPr>
                        <a:t>3</a:t>
                      </a:r>
                      <a:endParaRPr sz="1700" u="none" cap="none" strike="noStrike">
                        <a:latin typeface="Courier New"/>
                        <a:ea typeface="Courier New"/>
                        <a:cs typeface="Courier New"/>
                        <a:sym typeface="Courier New"/>
                      </a:endParaRPr>
                    </a:p>
                  </a:txBody>
                  <a:tcPr marT="40000" marB="0" marR="0" marL="0"/>
                </a:tc>
                <a:tc>
                  <a:txBody>
                    <a:bodyPr/>
                    <a:lstStyle/>
                    <a:p>
                      <a:pPr indent="0" lvl="0" marL="0" marR="61595" rtl="0" algn="r">
                        <a:lnSpc>
                          <a:spcPct val="118823"/>
                        </a:lnSpc>
                        <a:spcBef>
                          <a:spcPts val="0"/>
                        </a:spcBef>
                        <a:spcAft>
                          <a:spcPts val="0"/>
                        </a:spcAft>
                        <a:buNone/>
                      </a:pPr>
                      <a:r>
                        <a:rPr lang="en-US" sz="1700" u="none" cap="none" strike="noStrike">
                          <a:solidFill>
                            <a:srgbClr val="0000FF"/>
                          </a:solidFill>
                          <a:latin typeface="Courier New"/>
                          <a:ea typeface="Courier New"/>
                          <a:cs typeface="Courier New"/>
                          <a:sym typeface="Courier New"/>
                        </a:rPr>
                        <a:t>20</a:t>
                      </a:r>
                      <a:endParaRPr sz="1700" u="none" cap="none" strike="noStrike">
                        <a:latin typeface="Courier New"/>
                        <a:ea typeface="Courier New"/>
                        <a:cs typeface="Courier New"/>
                        <a:sym typeface="Courier New"/>
                      </a:endParaRPr>
                    </a:p>
                  </a:txBody>
                  <a:tcPr marT="40000" marB="0" marR="0" marL="0"/>
                </a:tc>
                <a:tc>
                  <a:txBody>
                    <a:bodyPr/>
                    <a:lstStyle/>
                    <a:p>
                      <a:pPr indent="0" lvl="0" marL="0" marR="61595" rtl="0" algn="r">
                        <a:lnSpc>
                          <a:spcPct val="118823"/>
                        </a:lnSpc>
                        <a:spcBef>
                          <a:spcPts val="0"/>
                        </a:spcBef>
                        <a:spcAft>
                          <a:spcPts val="0"/>
                        </a:spcAft>
                        <a:buNone/>
                      </a:pPr>
                      <a:r>
                        <a:rPr lang="en-US" sz="1700" u="none" cap="none" strike="noStrike">
                          <a:solidFill>
                            <a:srgbClr val="0000FF"/>
                          </a:solidFill>
                          <a:latin typeface="Courier New"/>
                          <a:ea typeface="Courier New"/>
                          <a:cs typeface="Courier New"/>
                          <a:sym typeface="Courier New"/>
                        </a:rPr>
                        <a:t>25</a:t>
                      </a:r>
                      <a:endParaRPr sz="1700" u="none" cap="none" strike="noStrike">
                        <a:latin typeface="Courier New"/>
                        <a:ea typeface="Courier New"/>
                        <a:cs typeface="Courier New"/>
                        <a:sym typeface="Courier New"/>
                      </a:endParaRPr>
                    </a:p>
                  </a:txBody>
                  <a:tcPr marT="40000" marB="0" marR="0" marL="0"/>
                </a:tc>
                <a:tc>
                  <a:txBody>
                    <a:bodyPr/>
                    <a:lstStyle/>
                    <a:p>
                      <a:pPr indent="0" lvl="0" marL="0" marR="61595" rtl="0" algn="r">
                        <a:lnSpc>
                          <a:spcPct val="118823"/>
                        </a:lnSpc>
                        <a:spcBef>
                          <a:spcPts val="0"/>
                        </a:spcBef>
                        <a:spcAft>
                          <a:spcPts val="0"/>
                        </a:spcAft>
                        <a:buNone/>
                      </a:pPr>
                      <a:r>
                        <a:rPr lang="en-US" sz="1700" u="none" cap="none" strike="noStrike">
                          <a:solidFill>
                            <a:srgbClr val="0000FF"/>
                          </a:solidFill>
                          <a:latin typeface="Courier New"/>
                          <a:ea typeface="Courier New"/>
                          <a:cs typeface="Courier New"/>
                          <a:sym typeface="Courier New"/>
                        </a:rPr>
                        <a:t>40</a:t>
                      </a:r>
                      <a:endParaRPr sz="1700" u="none" cap="none" strike="noStrike">
                        <a:latin typeface="Courier New"/>
                        <a:ea typeface="Courier New"/>
                        <a:cs typeface="Courier New"/>
                        <a:sym typeface="Courier New"/>
                      </a:endParaRPr>
                    </a:p>
                  </a:txBody>
                  <a:tcPr marT="40000" marB="0" marR="0" marL="0"/>
                </a:tc>
                <a:tc>
                  <a:txBody>
                    <a:bodyPr/>
                    <a:lstStyle/>
                    <a:p>
                      <a:pPr indent="0" lvl="0" marL="0" marR="61595" rtl="0" algn="r">
                        <a:lnSpc>
                          <a:spcPct val="118823"/>
                        </a:lnSpc>
                        <a:spcBef>
                          <a:spcPts val="0"/>
                        </a:spcBef>
                        <a:spcAft>
                          <a:spcPts val="0"/>
                        </a:spcAft>
                        <a:buNone/>
                      </a:pPr>
                      <a:r>
                        <a:rPr lang="en-US" sz="1700" u="none" cap="none" strike="noStrike">
                          <a:solidFill>
                            <a:srgbClr val="0000FF"/>
                          </a:solidFill>
                          <a:latin typeface="Courier New"/>
                          <a:ea typeface="Courier New"/>
                          <a:cs typeface="Courier New"/>
                          <a:sym typeface="Courier New"/>
                        </a:rPr>
                        <a:t>88</a:t>
                      </a:r>
                      <a:endParaRPr sz="1700" u="none" cap="none" strike="noStrike">
                        <a:latin typeface="Courier New"/>
                        <a:ea typeface="Courier New"/>
                        <a:cs typeface="Courier New"/>
                        <a:sym typeface="Courier New"/>
                      </a:endParaRPr>
                    </a:p>
                  </a:txBody>
                  <a:tcPr marT="40000" marB="0" marR="0" marL="0"/>
                </a:tc>
                <a:tc>
                  <a:txBody>
                    <a:bodyPr/>
                    <a:lstStyle/>
                    <a:p>
                      <a:pPr indent="0" lvl="0" marL="0" marR="61595" rtl="0" algn="r">
                        <a:lnSpc>
                          <a:spcPct val="118823"/>
                        </a:lnSpc>
                        <a:spcBef>
                          <a:spcPts val="0"/>
                        </a:spcBef>
                        <a:spcAft>
                          <a:spcPts val="0"/>
                        </a:spcAft>
                        <a:buNone/>
                      </a:pPr>
                      <a:r>
                        <a:rPr lang="en-US" sz="1700" u="none" cap="none" strike="noStrike">
                          <a:solidFill>
                            <a:srgbClr val="0000FF"/>
                          </a:solidFill>
                          <a:latin typeface="Courier New"/>
                          <a:ea typeface="Courier New"/>
                          <a:cs typeface="Courier New"/>
                          <a:sym typeface="Courier New"/>
                        </a:rPr>
                        <a:t>95</a:t>
                      </a:r>
                      <a:endParaRPr sz="1700" u="none" cap="none" strike="noStrike">
                        <a:latin typeface="Courier New"/>
                        <a:ea typeface="Courier New"/>
                        <a:cs typeface="Courier New"/>
                        <a:sym typeface="Courier New"/>
                      </a:endParaRPr>
                    </a:p>
                  </a:txBody>
                  <a:tcPr marT="40000" marB="0" marR="0" marL="0"/>
                </a:tc>
                <a:tc>
                  <a:txBody>
                    <a:bodyPr/>
                    <a:lstStyle/>
                    <a:p>
                      <a:pPr indent="0" lvl="0" marL="0" marR="61595" rtl="0" algn="r">
                        <a:lnSpc>
                          <a:spcPct val="118823"/>
                        </a:lnSpc>
                        <a:spcBef>
                          <a:spcPts val="0"/>
                        </a:spcBef>
                        <a:spcAft>
                          <a:spcPts val="0"/>
                        </a:spcAft>
                        <a:buNone/>
                      </a:pPr>
                      <a:r>
                        <a:rPr lang="en-US" sz="1700" u="none" cap="none" strike="noStrike">
                          <a:solidFill>
                            <a:srgbClr val="0000FF"/>
                          </a:solidFill>
                          <a:latin typeface="Courier New"/>
                          <a:ea typeface="Courier New"/>
                          <a:cs typeface="Courier New"/>
                          <a:sym typeface="Courier New"/>
                        </a:rPr>
                        <a:t>99</a:t>
                      </a:r>
                      <a:endParaRPr sz="1700" u="none" cap="none" strike="noStrike">
                        <a:latin typeface="Courier New"/>
                        <a:ea typeface="Courier New"/>
                        <a:cs typeface="Courier New"/>
                        <a:sym typeface="Courier New"/>
                      </a:endParaRPr>
                    </a:p>
                  </a:txBody>
                  <a:tcPr marT="40000" marB="0" marR="0" marL="0"/>
                </a:tc>
                <a:tc>
                  <a:txBody>
                    <a:bodyPr/>
                    <a:lstStyle/>
                    <a:p>
                      <a:pPr indent="0" lvl="0" marL="0" marR="61595" rtl="0" algn="r">
                        <a:lnSpc>
                          <a:spcPct val="118823"/>
                        </a:lnSpc>
                        <a:spcBef>
                          <a:spcPts val="0"/>
                        </a:spcBef>
                        <a:spcAft>
                          <a:spcPts val="0"/>
                        </a:spcAft>
                        <a:buNone/>
                      </a:pPr>
                      <a:r>
                        <a:rPr lang="en-US" sz="1700" u="none" cap="none" strike="noStrike">
                          <a:solidFill>
                            <a:srgbClr val="0000FF"/>
                          </a:solidFill>
                          <a:latin typeface="Courier New"/>
                          <a:ea typeface="Courier New"/>
                          <a:cs typeface="Courier New"/>
                          <a:sym typeface="Courier New"/>
                        </a:rPr>
                        <a:t>99</a:t>
                      </a:r>
                      <a:endParaRPr sz="1700" u="none" cap="none" strike="noStrike">
                        <a:latin typeface="Courier New"/>
                        <a:ea typeface="Courier New"/>
                        <a:cs typeface="Courier New"/>
                        <a:sym typeface="Courier New"/>
                      </a:endParaRPr>
                    </a:p>
                  </a:txBody>
                  <a:tcPr marT="40000" marB="0" marR="0" marL="0"/>
                </a:tc>
                <a:tc>
                  <a:txBody>
                    <a:bodyPr/>
                    <a:lstStyle/>
                    <a:p>
                      <a:pPr indent="0" lvl="0" marL="0" marR="61595" rtl="0" algn="r">
                        <a:lnSpc>
                          <a:spcPct val="118823"/>
                        </a:lnSpc>
                        <a:spcBef>
                          <a:spcPts val="0"/>
                        </a:spcBef>
                        <a:spcAft>
                          <a:spcPts val="0"/>
                        </a:spcAft>
                        <a:buNone/>
                      </a:pPr>
                      <a:r>
                        <a:rPr lang="en-US" sz="1700" u="none" cap="none" strike="noStrike">
                          <a:solidFill>
                            <a:srgbClr val="0000FF"/>
                          </a:solidFill>
                          <a:latin typeface="Courier New"/>
                          <a:ea typeface="Courier New"/>
                          <a:cs typeface="Courier New"/>
                          <a:sym typeface="Courier New"/>
                        </a:rPr>
                        <a:t>99</a:t>
                      </a:r>
                      <a:endParaRPr sz="1700" u="none" cap="none" strike="noStrike">
                        <a:latin typeface="Courier New"/>
                        <a:ea typeface="Courier New"/>
                        <a:cs typeface="Courier New"/>
                        <a:sym typeface="Courier New"/>
                      </a:endParaRPr>
                    </a:p>
                  </a:txBody>
                  <a:tcPr marT="40000" marB="0" marR="0" marL="0"/>
                </a:tc>
                <a:tc>
                  <a:txBody>
                    <a:bodyPr/>
                    <a:lstStyle/>
                    <a:p>
                      <a:pPr indent="0" lvl="0" marL="0" marR="61595" rtl="0" algn="r">
                        <a:lnSpc>
                          <a:spcPct val="118823"/>
                        </a:lnSpc>
                        <a:spcBef>
                          <a:spcPts val="0"/>
                        </a:spcBef>
                        <a:spcAft>
                          <a:spcPts val="0"/>
                        </a:spcAft>
                        <a:buNone/>
                      </a:pPr>
                      <a:r>
                        <a:rPr lang="en-US" sz="1700" u="none" cap="none" strike="noStrike">
                          <a:solidFill>
                            <a:srgbClr val="0000FF"/>
                          </a:solidFill>
                          <a:latin typeface="Courier New"/>
                          <a:ea typeface="Courier New"/>
                          <a:cs typeface="Courier New"/>
                          <a:sym typeface="Courier New"/>
                        </a:rPr>
                        <a:t>99</a:t>
                      </a:r>
                      <a:endParaRPr sz="1700" u="none" cap="none" strike="noStrike">
                        <a:latin typeface="Courier New"/>
                        <a:ea typeface="Courier New"/>
                        <a:cs typeface="Courier New"/>
                        <a:sym typeface="Courier New"/>
                      </a:endParaRPr>
                    </a:p>
                  </a:txBody>
                  <a:tcPr marT="40000" marB="0" marR="0" marL="0"/>
                </a:tc>
                <a:tc>
                  <a:txBody>
                    <a:bodyPr/>
                    <a:lstStyle/>
                    <a:p>
                      <a:pPr indent="0" lvl="0" marL="0" marR="64770" rtl="0" algn="r">
                        <a:lnSpc>
                          <a:spcPct val="118823"/>
                        </a:lnSpc>
                        <a:spcBef>
                          <a:spcPts val="0"/>
                        </a:spcBef>
                        <a:spcAft>
                          <a:spcPts val="0"/>
                        </a:spcAft>
                        <a:buNone/>
                      </a:pPr>
                      <a:r>
                        <a:rPr lang="en-US" sz="1700" u="none" cap="none" strike="noStrike">
                          <a:solidFill>
                            <a:srgbClr val="0000FF"/>
                          </a:solidFill>
                          <a:latin typeface="Courier New"/>
                          <a:ea typeface="Courier New"/>
                          <a:cs typeface="Courier New"/>
                          <a:sym typeface="Courier New"/>
                        </a:rPr>
                        <a:t>99 ...	10</a:t>
                      </a:r>
                      <a:endParaRPr sz="1700" u="none" cap="none" strike="noStrike">
                        <a:latin typeface="Courier New"/>
                        <a:ea typeface="Courier New"/>
                        <a:cs typeface="Courier New"/>
                        <a:sym typeface="Courier New"/>
                      </a:endParaRPr>
                    </a:p>
                  </a:txBody>
                  <a:tcPr marT="40000" marB="0" marR="0" marL="0"/>
                </a:tc>
                <a:tc>
                  <a:txBody>
                    <a:bodyPr/>
                    <a:lstStyle/>
                    <a:p>
                      <a:pPr indent="0" lvl="0" marL="0" marR="66675" rtl="0" algn="r">
                        <a:lnSpc>
                          <a:spcPct val="118823"/>
                        </a:lnSpc>
                        <a:spcBef>
                          <a:spcPts val="0"/>
                        </a:spcBef>
                        <a:spcAft>
                          <a:spcPts val="0"/>
                        </a:spcAft>
                        <a:buNone/>
                      </a:pPr>
                      <a:r>
                        <a:rPr lang="en-US" sz="1700" u="none" cap="none" strike="noStrike">
                          <a:solidFill>
                            <a:srgbClr val="0000FF"/>
                          </a:solidFill>
                          <a:latin typeface="Courier New"/>
                          <a:ea typeface="Courier New"/>
                          <a:cs typeface="Courier New"/>
                          <a:sym typeface="Courier New"/>
                        </a:rPr>
                        <a:t>0</a:t>
                      </a:r>
                      <a:endParaRPr sz="1700" u="none" cap="none" strike="noStrike">
                        <a:latin typeface="Courier New"/>
                        <a:ea typeface="Courier New"/>
                        <a:cs typeface="Courier New"/>
                        <a:sym typeface="Courier New"/>
                      </a:endParaRPr>
                    </a:p>
                  </a:txBody>
                  <a:tcPr marT="40000" marB="0" marR="0" marL="0"/>
                </a:tc>
                <a:tc>
                  <a:txBody>
                    <a:bodyPr/>
                    <a:lstStyle/>
                    <a:p>
                      <a:pPr indent="0" lvl="0" marL="0" marR="63500" rtl="0" algn="r">
                        <a:lnSpc>
                          <a:spcPct val="118823"/>
                        </a:lnSpc>
                        <a:spcBef>
                          <a:spcPts val="0"/>
                        </a:spcBef>
                        <a:spcAft>
                          <a:spcPts val="0"/>
                        </a:spcAft>
                        <a:buNone/>
                      </a:pPr>
                      <a:r>
                        <a:rPr lang="en-US" sz="1700" u="none" cap="none" strike="noStrike">
                          <a:solidFill>
                            <a:srgbClr val="0000FF"/>
                          </a:solidFill>
                          <a:latin typeface="Courier New"/>
                          <a:ea typeface="Courier New"/>
                          <a:cs typeface="Courier New"/>
                          <a:sym typeface="Courier New"/>
                        </a:rPr>
                        <a:t>0</a:t>
                      </a:r>
                      <a:endParaRPr sz="1700" u="none" cap="none" strike="noStrike">
                        <a:latin typeface="Courier New"/>
                        <a:ea typeface="Courier New"/>
                        <a:cs typeface="Courier New"/>
                        <a:sym typeface="Courier New"/>
                      </a:endParaRPr>
                    </a:p>
                  </a:txBody>
                  <a:tcPr marT="40000" marB="0" marR="0" marL="0"/>
                </a:tc>
                <a:tc>
                  <a:txBody>
                    <a:bodyPr/>
                    <a:lstStyle/>
                    <a:p>
                      <a:pPr indent="0" lvl="0" marL="0" marR="31115" rtl="0" algn="r">
                        <a:lnSpc>
                          <a:spcPct val="118823"/>
                        </a:lnSpc>
                        <a:spcBef>
                          <a:spcPts val="0"/>
                        </a:spcBef>
                        <a:spcAft>
                          <a:spcPts val="0"/>
                        </a:spcAft>
                        <a:buNone/>
                      </a:pPr>
                      <a:r>
                        <a:rPr lang="en-US" sz="1700" u="none" cap="none" strike="noStrike">
                          <a:solidFill>
                            <a:srgbClr val="0000FF"/>
                          </a:solidFill>
                          <a:latin typeface="Courier New"/>
                          <a:ea typeface="Courier New"/>
                          <a:cs typeface="Courier New"/>
                          <a:sym typeface="Courier New"/>
                        </a:rPr>
                        <a:t>...</a:t>
                      </a:r>
                      <a:endParaRPr sz="1700" u="none" cap="none" strike="noStrike">
                        <a:latin typeface="Courier New"/>
                        <a:ea typeface="Courier New"/>
                        <a:cs typeface="Courier New"/>
                        <a:sym typeface="Courier New"/>
                      </a:endParaRPr>
                    </a:p>
                  </a:txBody>
                  <a:tcPr marT="40000" marB="0" marR="0" marL="0"/>
                </a:tc>
              </a:tr>
            </a:tbl>
          </a:graphicData>
        </a:graphic>
      </p:graphicFrame>
      <p:sp>
        <p:nvSpPr>
          <p:cNvPr id="274" name="Google Shape;274;p14"/>
          <p:cNvSpPr txBox="1"/>
          <p:nvPr/>
        </p:nvSpPr>
        <p:spPr>
          <a:xfrm>
            <a:off x="1044913" y="6085332"/>
            <a:ext cx="6617970" cy="817880"/>
          </a:xfrm>
          <a:prstGeom prst="rect">
            <a:avLst/>
          </a:prstGeom>
          <a:noFill/>
          <a:ln>
            <a:noFill/>
          </a:ln>
        </p:spPr>
        <p:txBody>
          <a:bodyPr anchorCtr="0" anchor="t" bIns="0" lIns="0" spcFirstLastPara="1" rIns="0" wrap="square" tIns="6350">
            <a:spAutoFit/>
          </a:bodyPr>
          <a:lstStyle/>
          <a:p>
            <a:pPr indent="0" lvl="0" marL="38100" marR="30480" rtl="0" algn="l">
              <a:lnSpc>
                <a:spcPct val="102000"/>
              </a:lnSpc>
              <a:spcBef>
                <a:spcPts val="0"/>
              </a:spcBef>
              <a:spcAft>
                <a:spcPts val="0"/>
              </a:spcAft>
              <a:buNone/>
            </a:pPr>
            <a:r>
              <a:rPr lang="en-US" sz="1700">
                <a:solidFill>
                  <a:srgbClr val="0000FF"/>
                </a:solidFill>
                <a:latin typeface="Verdana"/>
                <a:ea typeface="Verdana"/>
                <a:cs typeface="Verdana"/>
                <a:sym typeface="Verdana"/>
              </a:rPr>
              <a:t>Quality score = -10 * log(probability of error) or P=10^-Q/10  For Q20, probability of error = 1/100</a:t>
            </a:r>
            <a:endParaRPr sz="1700">
              <a:solidFill>
                <a:schemeClr val="dk1"/>
              </a:solidFill>
              <a:latin typeface="Verdana"/>
              <a:ea typeface="Verdana"/>
              <a:cs typeface="Verdana"/>
              <a:sym typeface="Verdana"/>
            </a:endParaRPr>
          </a:p>
          <a:p>
            <a:pPr indent="0" lvl="0" marL="38100" marR="0" rtl="0" algn="l">
              <a:lnSpc>
                <a:spcPct val="100000"/>
              </a:lnSpc>
              <a:spcBef>
                <a:spcPts val="70"/>
              </a:spcBef>
              <a:spcAft>
                <a:spcPts val="0"/>
              </a:spcAft>
              <a:buNone/>
            </a:pPr>
            <a:r>
              <a:rPr lang="en-US" sz="1700">
                <a:solidFill>
                  <a:srgbClr val="0000FF"/>
                </a:solidFill>
                <a:latin typeface="Verdana"/>
                <a:ea typeface="Verdana"/>
                <a:cs typeface="Verdana"/>
                <a:sym typeface="Verdana"/>
              </a:rPr>
              <a:t>For Q99, probability of error ~10</a:t>
            </a:r>
            <a:r>
              <a:rPr baseline="30000" lang="en-US" sz="1650">
                <a:solidFill>
                  <a:srgbClr val="0000FF"/>
                </a:solidFill>
                <a:latin typeface="Verdana"/>
                <a:ea typeface="Verdana"/>
                <a:cs typeface="Verdana"/>
                <a:sym typeface="Verdana"/>
              </a:rPr>
              <a:t>-10</a:t>
            </a:r>
            <a:endParaRPr baseline="30000" sz="1650">
              <a:solidFill>
                <a:schemeClr val="dk1"/>
              </a:solidFill>
              <a:latin typeface="Verdana"/>
              <a:ea typeface="Verdana"/>
              <a:cs typeface="Verdana"/>
              <a:sym typeface="Verdana"/>
            </a:endParaRPr>
          </a:p>
        </p:txBody>
      </p:sp>
      <p:pic>
        <p:nvPicPr>
          <p:cNvPr id="275" name="Google Shape;275;p14"/>
          <p:cNvPicPr preferRelativeResize="0"/>
          <p:nvPr/>
        </p:nvPicPr>
        <p:blipFill rotWithShape="1">
          <a:blip r:embed="rId3">
            <a:alphaModFix/>
          </a:blip>
          <a:srcRect b="0" l="0" r="0" t="0"/>
          <a:stretch/>
        </p:blipFill>
        <p:spPr>
          <a:xfrm>
            <a:off x="3292855" y="1504188"/>
            <a:ext cx="3480815" cy="1618488"/>
          </a:xfrm>
          <a:prstGeom prst="rect">
            <a:avLst/>
          </a:prstGeom>
          <a:noFill/>
          <a:ln>
            <a:noFill/>
          </a:ln>
        </p:spPr>
      </p:pic>
      <p:sp>
        <p:nvSpPr>
          <p:cNvPr id="276" name="Google Shape;276;p14"/>
          <p:cNvSpPr txBox="1"/>
          <p:nvPr/>
        </p:nvSpPr>
        <p:spPr>
          <a:xfrm>
            <a:off x="888309" y="2596388"/>
            <a:ext cx="2031364"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chemeClr val="dk1"/>
                </a:solidFill>
                <a:latin typeface="Arial"/>
                <a:ea typeface="Arial"/>
                <a:cs typeface="Arial"/>
                <a:sym typeface="Arial"/>
              </a:rPr>
              <a:t>Low quality over here…</a:t>
            </a:r>
            <a:endParaRPr sz="1500">
              <a:solidFill>
                <a:schemeClr val="dk1"/>
              </a:solidFill>
              <a:latin typeface="Arial"/>
              <a:ea typeface="Arial"/>
              <a:cs typeface="Arial"/>
              <a:sym typeface="Arial"/>
            </a:endParaRPr>
          </a:p>
        </p:txBody>
      </p:sp>
      <p:sp>
        <p:nvSpPr>
          <p:cNvPr id="277" name="Google Shape;277;p14"/>
          <p:cNvSpPr txBox="1"/>
          <p:nvPr/>
        </p:nvSpPr>
        <p:spPr>
          <a:xfrm>
            <a:off x="7144036" y="2596388"/>
            <a:ext cx="2021839"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chemeClr val="dk1"/>
                </a:solidFill>
                <a:latin typeface="Arial"/>
                <a:ea typeface="Arial"/>
                <a:cs typeface="Arial"/>
                <a:sym typeface="Arial"/>
              </a:rPr>
              <a:t>…low quality over there</a:t>
            </a:r>
            <a:endParaRPr sz="1500">
              <a:solidFill>
                <a:schemeClr val="dk1"/>
              </a:solidFill>
              <a:latin typeface="Arial"/>
              <a:ea typeface="Arial"/>
              <a:cs typeface="Arial"/>
              <a:sym typeface="Arial"/>
            </a:endParaRPr>
          </a:p>
        </p:txBody>
      </p:sp>
      <p:grpSp>
        <p:nvGrpSpPr>
          <p:cNvPr id="278" name="Google Shape;278;p14"/>
          <p:cNvGrpSpPr/>
          <p:nvPr/>
        </p:nvGrpSpPr>
        <p:grpSpPr>
          <a:xfrm>
            <a:off x="3740838" y="3311312"/>
            <a:ext cx="2602865" cy="1396365"/>
            <a:chOff x="3740838" y="3311312"/>
            <a:chExt cx="2602865" cy="1396365"/>
          </a:xfrm>
        </p:grpSpPr>
        <p:sp>
          <p:nvSpPr>
            <p:cNvPr id="279" name="Google Shape;279;p14"/>
            <p:cNvSpPr/>
            <p:nvPr/>
          </p:nvSpPr>
          <p:spPr>
            <a:xfrm>
              <a:off x="4993270" y="3311312"/>
              <a:ext cx="82550" cy="1396365"/>
            </a:xfrm>
            <a:custGeom>
              <a:rect b="b" l="l" r="r" t="t"/>
              <a:pathLst>
                <a:path extrusionOk="0" h="1396364" w="82550">
                  <a:moveTo>
                    <a:pt x="30797" y="1314027"/>
                  </a:moveTo>
                  <a:lnTo>
                    <a:pt x="0" y="1314027"/>
                  </a:lnTo>
                  <a:lnTo>
                    <a:pt x="41064" y="1396154"/>
                  </a:lnTo>
                  <a:lnTo>
                    <a:pt x="75283" y="1327713"/>
                  </a:lnTo>
                  <a:lnTo>
                    <a:pt x="30797" y="1327713"/>
                  </a:lnTo>
                  <a:lnTo>
                    <a:pt x="30797" y="1314027"/>
                  </a:lnTo>
                  <a:close/>
                </a:path>
                <a:path extrusionOk="0" h="1396364" w="82550">
                  <a:moveTo>
                    <a:pt x="51328" y="0"/>
                  </a:moveTo>
                  <a:lnTo>
                    <a:pt x="30797" y="0"/>
                  </a:lnTo>
                  <a:lnTo>
                    <a:pt x="30797" y="1327713"/>
                  </a:lnTo>
                  <a:lnTo>
                    <a:pt x="51329" y="1327713"/>
                  </a:lnTo>
                  <a:lnTo>
                    <a:pt x="51328" y="0"/>
                  </a:lnTo>
                  <a:close/>
                </a:path>
                <a:path extrusionOk="0" h="1396364" w="82550">
                  <a:moveTo>
                    <a:pt x="82127" y="1314027"/>
                  </a:moveTo>
                  <a:lnTo>
                    <a:pt x="51329" y="1314027"/>
                  </a:lnTo>
                  <a:lnTo>
                    <a:pt x="51329" y="1327713"/>
                  </a:lnTo>
                  <a:lnTo>
                    <a:pt x="75283" y="1327713"/>
                  </a:lnTo>
                  <a:lnTo>
                    <a:pt x="82127" y="131402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0" name="Google Shape;280;p14"/>
            <p:cNvSpPr/>
            <p:nvPr/>
          </p:nvSpPr>
          <p:spPr>
            <a:xfrm>
              <a:off x="3740838" y="3672329"/>
              <a:ext cx="2602865" cy="427990"/>
            </a:xfrm>
            <a:custGeom>
              <a:rect b="b" l="l" r="r" t="t"/>
              <a:pathLst>
                <a:path extrusionOk="0" h="427989" w="2602865">
                  <a:moveTo>
                    <a:pt x="2602388" y="0"/>
                  </a:moveTo>
                  <a:lnTo>
                    <a:pt x="0" y="0"/>
                  </a:lnTo>
                  <a:lnTo>
                    <a:pt x="0" y="427743"/>
                  </a:lnTo>
                  <a:lnTo>
                    <a:pt x="2602388" y="427743"/>
                  </a:lnTo>
                  <a:lnTo>
                    <a:pt x="2602388"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281" name="Google Shape;281;p14"/>
          <p:cNvSpPr txBox="1"/>
          <p:nvPr/>
        </p:nvSpPr>
        <p:spPr>
          <a:xfrm>
            <a:off x="3827374" y="3684015"/>
            <a:ext cx="243205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solidFill>
                  <a:schemeClr val="dk1"/>
                </a:solidFill>
                <a:latin typeface="Arial"/>
                <a:ea typeface="Arial"/>
                <a:cs typeface="Arial"/>
                <a:sym typeface="Arial"/>
              </a:rPr>
              <a:t>Base Caller (Phred)</a:t>
            </a:r>
            <a:endParaRPr sz="22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15"/>
          <p:cNvSpPr txBox="1"/>
          <p:nvPr>
            <p:ph type="ctrTitle"/>
          </p:nvPr>
        </p:nvSpPr>
        <p:spPr>
          <a:xfrm>
            <a:off x="3373755" y="536575"/>
            <a:ext cx="5640705" cy="600075"/>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a:solidFill>
                  <a:srgbClr val="009300"/>
                </a:solidFill>
              </a:rPr>
              <a:t>Sanger Base Calling</a:t>
            </a:r>
            <a:endParaRPr/>
          </a:p>
        </p:txBody>
      </p:sp>
      <p:pic>
        <p:nvPicPr>
          <p:cNvPr id="287" name="Google Shape;287;p15"/>
          <p:cNvPicPr preferRelativeResize="0"/>
          <p:nvPr/>
        </p:nvPicPr>
        <p:blipFill rotWithShape="1">
          <a:blip r:embed="rId3">
            <a:alphaModFix/>
          </a:blip>
          <a:srcRect b="0" l="0" r="0" t="0"/>
          <a:stretch/>
        </p:blipFill>
        <p:spPr>
          <a:xfrm>
            <a:off x="4419600" y="1719580"/>
            <a:ext cx="3352165" cy="470471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1" name="Shape 291"/>
        <p:cNvGrpSpPr/>
        <p:nvPr/>
      </p:nvGrpSpPr>
      <p:grpSpPr>
        <a:xfrm>
          <a:off x="0" y="0"/>
          <a:ext cx="0" cy="0"/>
          <a:chOff x="0" y="0"/>
          <a:chExt cx="0" cy="0"/>
        </a:xfrm>
      </p:grpSpPr>
      <p:sp>
        <p:nvSpPr>
          <p:cNvPr id="292" name="Google Shape;292;p16"/>
          <p:cNvSpPr txBox="1"/>
          <p:nvPr/>
        </p:nvSpPr>
        <p:spPr>
          <a:xfrm>
            <a:off x="668655" y="1661160"/>
            <a:ext cx="10622280" cy="4386580"/>
          </a:xfrm>
          <a:prstGeom prst="rect">
            <a:avLst/>
          </a:prstGeom>
          <a:noFill/>
          <a:ln>
            <a:noFill/>
          </a:ln>
        </p:spPr>
        <p:txBody>
          <a:bodyPr anchorCtr="0" anchor="t" bIns="0" lIns="0" spcFirstLastPara="1" rIns="0" wrap="square" tIns="27925">
            <a:spAutoFit/>
          </a:bodyPr>
          <a:lstStyle/>
          <a:p>
            <a:pPr indent="-369569" lvl="0" marL="381635" marR="5080" rtl="0" algn="just">
              <a:lnSpc>
                <a:spcPct val="119230"/>
              </a:lnSpc>
              <a:spcBef>
                <a:spcPts val="0"/>
              </a:spcBef>
              <a:spcAft>
                <a:spcPts val="0"/>
              </a:spcAft>
              <a:buClr>
                <a:srgbClr val="008000"/>
              </a:buClr>
              <a:buSzPts val="2600"/>
              <a:buFont typeface="Arial"/>
              <a:buChar char="•"/>
            </a:pPr>
            <a:r>
              <a:rPr lang="en-US" sz="2600">
                <a:solidFill>
                  <a:schemeClr val="dk1"/>
                </a:solidFill>
                <a:latin typeface="Arial"/>
                <a:ea typeface="Arial"/>
                <a:cs typeface="Arial"/>
                <a:sym typeface="Arial"/>
              </a:rPr>
              <a:t>Algorithm based on ideas about what might go wrong in a  sequencing reaction and in electrophoresis</a:t>
            </a:r>
            <a:endParaRPr sz="2600">
              <a:solidFill>
                <a:schemeClr val="dk1"/>
              </a:solidFill>
              <a:latin typeface="Arial"/>
              <a:ea typeface="Arial"/>
              <a:cs typeface="Arial"/>
              <a:sym typeface="Arial"/>
            </a:endParaRPr>
          </a:p>
          <a:p>
            <a:pPr indent="0" lvl="0" marL="0" marR="0" rtl="0" algn="just">
              <a:lnSpc>
                <a:spcPct val="100000"/>
              </a:lnSpc>
              <a:spcBef>
                <a:spcPts val="30"/>
              </a:spcBef>
              <a:spcAft>
                <a:spcPts val="0"/>
              </a:spcAft>
              <a:buClr>
                <a:srgbClr val="008000"/>
              </a:buClr>
              <a:buSzPts val="3700"/>
              <a:buFont typeface="Arial"/>
              <a:buNone/>
            </a:pPr>
            <a:r>
              <a:t/>
            </a:r>
            <a:endParaRPr sz="3700">
              <a:solidFill>
                <a:schemeClr val="dk1"/>
              </a:solidFill>
              <a:latin typeface="Arial"/>
              <a:ea typeface="Arial"/>
              <a:cs typeface="Arial"/>
              <a:sym typeface="Arial"/>
            </a:endParaRPr>
          </a:p>
          <a:p>
            <a:pPr indent="-369570" lvl="0" marL="382270" marR="0" rtl="0" algn="just">
              <a:lnSpc>
                <a:spcPct val="100000"/>
              </a:lnSpc>
              <a:spcBef>
                <a:spcPts val="0"/>
              </a:spcBef>
              <a:spcAft>
                <a:spcPts val="0"/>
              </a:spcAft>
              <a:buClr>
                <a:srgbClr val="008000"/>
              </a:buClr>
              <a:buSzPts val="2600"/>
              <a:buFont typeface="Arial"/>
              <a:buChar char="•"/>
            </a:pPr>
            <a:r>
              <a:rPr lang="en-US" sz="2600">
                <a:solidFill>
                  <a:schemeClr val="dk1"/>
                </a:solidFill>
                <a:latin typeface="Arial"/>
                <a:ea typeface="Arial"/>
                <a:cs typeface="Arial"/>
                <a:sym typeface="Arial"/>
              </a:rPr>
              <a:t>Tested the algorithm on a huge dataset of “gold standard” sequences </a:t>
            </a:r>
            <a:r>
              <a:rPr lang="en-US" sz="1500">
                <a:solidFill>
                  <a:srgbClr val="650F37"/>
                </a:solidFill>
                <a:latin typeface="Arial"/>
                <a:ea typeface="Arial"/>
                <a:cs typeface="Arial"/>
                <a:sym typeface="Arial"/>
              </a:rPr>
              <a:t>(finished human and </a:t>
            </a:r>
            <a:r>
              <a:rPr i="1" lang="en-US" sz="1500">
                <a:solidFill>
                  <a:srgbClr val="650F37"/>
                </a:solidFill>
                <a:latin typeface="Arial"/>
                <a:ea typeface="Arial"/>
                <a:cs typeface="Arial"/>
                <a:sym typeface="Arial"/>
              </a:rPr>
              <a:t>C. elegans </a:t>
            </a:r>
            <a:r>
              <a:rPr lang="en-US" sz="1500">
                <a:solidFill>
                  <a:srgbClr val="650F37"/>
                </a:solidFill>
                <a:latin typeface="Arial"/>
                <a:ea typeface="Arial"/>
                <a:cs typeface="Arial"/>
                <a:sym typeface="Arial"/>
              </a:rPr>
              <a:t>sequences generated by highly-redundant  sequencing)</a:t>
            </a:r>
            <a:endParaRPr sz="1500">
              <a:solidFill>
                <a:schemeClr val="dk1"/>
              </a:solidFill>
              <a:latin typeface="Arial"/>
              <a:ea typeface="Arial"/>
              <a:cs typeface="Arial"/>
              <a:sym typeface="Arial"/>
            </a:endParaRPr>
          </a:p>
          <a:p>
            <a:pPr indent="0" lvl="0" marL="0" marR="0" rtl="0" algn="just">
              <a:lnSpc>
                <a:spcPct val="100000"/>
              </a:lnSpc>
              <a:spcBef>
                <a:spcPts val="0"/>
              </a:spcBef>
              <a:spcAft>
                <a:spcPts val="0"/>
              </a:spcAft>
              <a:buNone/>
            </a:pPr>
            <a:r>
              <a:t/>
            </a:r>
            <a:endParaRPr sz="1700">
              <a:solidFill>
                <a:schemeClr val="dk1"/>
              </a:solidFill>
              <a:latin typeface="Arial"/>
              <a:ea typeface="Arial"/>
              <a:cs typeface="Arial"/>
              <a:sym typeface="Arial"/>
            </a:endParaRPr>
          </a:p>
          <a:p>
            <a:pPr indent="0" lvl="0" marL="0" marR="0" rtl="0" algn="just">
              <a:lnSpc>
                <a:spcPct val="100000"/>
              </a:lnSpc>
              <a:spcBef>
                <a:spcPts val="30"/>
              </a:spcBef>
              <a:spcAft>
                <a:spcPts val="0"/>
              </a:spcAft>
              <a:buNone/>
            </a:pPr>
            <a:r>
              <a:t/>
            </a:r>
            <a:endParaRPr sz="2000">
              <a:solidFill>
                <a:schemeClr val="dk1"/>
              </a:solidFill>
              <a:latin typeface="Arial"/>
              <a:ea typeface="Arial"/>
              <a:cs typeface="Arial"/>
              <a:sym typeface="Arial"/>
            </a:endParaRPr>
          </a:p>
          <a:p>
            <a:pPr indent="-369570" lvl="0" marL="382270" marR="0" rtl="0" algn="just">
              <a:lnSpc>
                <a:spcPct val="100000"/>
              </a:lnSpc>
              <a:spcBef>
                <a:spcPts val="0"/>
              </a:spcBef>
              <a:spcAft>
                <a:spcPts val="0"/>
              </a:spcAft>
              <a:buClr>
                <a:srgbClr val="008000"/>
              </a:buClr>
              <a:buSzPts val="2600"/>
              <a:buFont typeface="Arial"/>
              <a:buChar char="•"/>
            </a:pPr>
            <a:r>
              <a:rPr lang="en-US" sz="2600">
                <a:solidFill>
                  <a:schemeClr val="dk1"/>
                </a:solidFill>
                <a:latin typeface="Arial"/>
                <a:ea typeface="Arial"/>
                <a:cs typeface="Arial"/>
                <a:sym typeface="Arial"/>
              </a:rPr>
              <a:t>Compared the results of phred with the ABI Basecaller</a:t>
            </a:r>
            <a:endParaRPr sz="2600">
              <a:solidFill>
                <a:schemeClr val="dk1"/>
              </a:solidFill>
              <a:latin typeface="Arial"/>
              <a:ea typeface="Arial"/>
              <a:cs typeface="Arial"/>
              <a:sym typeface="Arial"/>
            </a:endParaRPr>
          </a:p>
          <a:p>
            <a:pPr indent="0" lvl="0" marL="0" marR="0" rtl="0" algn="just">
              <a:lnSpc>
                <a:spcPct val="100000"/>
              </a:lnSpc>
              <a:spcBef>
                <a:spcPts val="10"/>
              </a:spcBef>
              <a:spcAft>
                <a:spcPts val="0"/>
              </a:spcAft>
              <a:buClr>
                <a:srgbClr val="008000"/>
              </a:buClr>
              <a:buSzPts val="3800"/>
              <a:buFont typeface="Arial"/>
              <a:buNone/>
            </a:pPr>
            <a:r>
              <a:t/>
            </a:r>
            <a:endParaRPr sz="3800">
              <a:solidFill>
                <a:schemeClr val="dk1"/>
              </a:solidFill>
              <a:latin typeface="Arial"/>
              <a:ea typeface="Arial"/>
              <a:cs typeface="Arial"/>
              <a:sym typeface="Arial"/>
            </a:endParaRPr>
          </a:p>
          <a:p>
            <a:pPr indent="-369569" lvl="0" marL="381635" marR="459105" rtl="0" algn="just">
              <a:lnSpc>
                <a:spcPct val="100000"/>
              </a:lnSpc>
              <a:spcBef>
                <a:spcPts val="5"/>
              </a:spcBef>
              <a:spcAft>
                <a:spcPts val="0"/>
              </a:spcAft>
              <a:buClr>
                <a:srgbClr val="008000"/>
              </a:buClr>
              <a:buSzPts val="2600"/>
              <a:buFont typeface="Arial"/>
              <a:buChar char="•"/>
            </a:pPr>
            <a:r>
              <a:rPr lang="en-US" sz="2600">
                <a:solidFill>
                  <a:schemeClr val="dk1"/>
                </a:solidFill>
                <a:latin typeface="Arial"/>
                <a:ea typeface="Arial"/>
                <a:cs typeface="Arial"/>
                <a:sym typeface="Arial"/>
              </a:rPr>
              <a:t>Phred was considerably more accurate (40-50% fewer  errors), particularly for indels and particularly for the  higher quality sequences</a:t>
            </a:r>
            <a:endParaRPr sz="2600">
              <a:solidFill>
                <a:schemeClr val="dk1"/>
              </a:solidFill>
              <a:latin typeface="Arial"/>
              <a:ea typeface="Arial"/>
              <a:cs typeface="Arial"/>
              <a:sym typeface="Arial"/>
            </a:endParaRPr>
          </a:p>
        </p:txBody>
      </p:sp>
      <p:sp>
        <p:nvSpPr>
          <p:cNvPr id="293" name="Google Shape;293;p16"/>
          <p:cNvSpPr txBox="1"/>
          <p:nvPr/>
        </p:nvSpPr>
        <p:spPr>
          <a:xfrm>
            <a:off x="911023" y="6864604"/>
            <a:ext cx="7790815" cy="2235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300">
                <a:solidFill>
                  <a:srgbClr val="650F37"/>
                </a:solidFill>
                <a:latin typeface="Arial"/>
                <a:ea typeface="Arial"/>
                <a:cs typeface="Arial"/>
                <a:sym typeface="Arial"/>
              </a:rPr>
              <a:t>(Ewing et al., 1998, </a:t>
            </a:r>
            <a:r>
              <a:rPr i="1" lang="en-US" sz="1300">
                <a:solidFill>
                  <a:srgbClr val="650F37"/>
                </a:solidFill>
                <a:latin typeface="Arial"/>
                <a:ea typeface="Arial"/>
                <a:cs typeface="Arial"/>
                <a:sym typeface="Arial"/>
              </a:rPr>
              <a:t>Genome Research </a:t>
            </a:r>
            <a:r>
              <a:rPr b="1" lang="en-US" sz="1300">
                <a:solidFill>
                  <a:srgbClr val="650F37"/>
                </a:solidFill>
                <a:latin typeface="Arial"/>
                <a:ea typeface="Arial"/>
                <a:cs typeface="Arial"/>
                <a:sym typeface="Arial"/>
              </a:rPr>
              <a:t>8</a:t>
            </a:r>
            <a:r>
              <a:rPr lang="en-US" sz="1300">
                <a:solidFill>
                  <a:srgbClr val="650F37"/>
                </a:solidFill>
                <a:latin typeface="Arial"/>
                <a:ea typeface="Arial"/>
                <a:cs typeface="Arial"/>
                <a:sym typeface="Arial"/>
              </a:rPr>
              <a:t>: 175-185; Ewing and Green 1998, </a:t>
            </a:r>
            <a:r>
              <a:rPr i="1" lang="en-US" sz="1300">
                <a:solidFill>
                  <a:srgbClr val="650F37"/>
                </a:solidFill>
                <a:latin typeface="Arial"/>
                <a:ea typeface="Arial"/>
                <a:cs typeface="Arial"/>
                <a:sym typeface="Arial"/>
              </a:rPr>
              <a:t>Genome Research </a:t>
            </a:r>
            <a:r>
              <a:rPr b="1" lang="en-US" sz="1300">
                <a:solidFill>
                  <a:srgbClr val="650F37"/>
                </a:solidFill>
                <a:latin typeface="Arial"/>
                <a:ea typeface="Arial"/>
                <a:cs typeface="Arial"/>
                <a:sym typeface="Arial"/>
              </a:rPr>
              <a:t>8</a:t>
            </a:r>
            <a:r>
              <a:rPr lang="en-US" sz="1300">
                <a:solidFill>
                  <a:srgbClr val="650F37"/>
                </a:solidFill>
                <a:latin typeface="Arial"/>
                <a:ea typeface="Arial"/>
                <a:cs typeface="Arial"/>
                <a:sym typeface="Arial"/>
              </a:rPr>
              <a:t>: 186-194)</a:t>
            </a:r>
            <a:endParaRPr sz="1300">
              <a:solidFill>
                <a:schemeClr val="dk1"/>
              </a:solidFill>
              <a:latin typeface="Arial"/>
              <a:ea typeface="Arial"/>
              <a:cs typeface="Arial"/>
              <a:sym typeface="Arial"/>
            </a:endParaRPr>
          </a:p>
        </p:txBody>
      </p:sp>
      <p:sp>
        <p:nvSpPr>
          <p:cNvPr id="294" name="Google Shape;294;p16"/>
          <p:cNvSpPr txBox="1"/>
          <p:nvPr>
            <p:ph type="title"/>
          </p:nvPr>
        </p:nvSpPr>
        <p:spPr>
          <a:xfrm>
            <a:off x="930275" y="390652"/>
            <a:ext cx="9267190" cy="49784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100">
                <a:solidFill>
                  <a:srgbClr val="009300"/>
                </a:solidFill>
              </a:rPr>
              <a:t>Phred: </a:t>
            </a:r>
            <a:r>
              <a:rPr i="1" lang="en-US" sz="3100">
                <a:solidFill>
                  <a:srgbClr val="009300"/>
                </a:solidFill>
                <a:latin typeface="Arial"/>
                <a:ea typeface="Arial"/>
                <a:cs typeface="Arial"/>
                <a:sym typeface="Arial"/>
              </a:rPr>
              <a:t>The </a:t>
            </a:r>
            <a:r>
              <a:rPr lang="en-US" sz="3100">
                <a:solidFill>
                  <a:srgbClr val="009300"/>
                </a:solidFill>
              </a:rPr>
              <a:t>base-calling program for ABI sequencing</a:t>
            </a:r>
            <a:endParaRPr sz="3100">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298" name="Shape 298"/>
        <p:cNvGrpSpPr/>
        <p:nvPr/>
      </p:nvGrpSpPr>
      <p:grpSpPr>
        <a:xfrm>
          <a:off x="0" y="0"/>
          <a:ext cx="0" cy="0"/>
          <a:chOff x="0" y="0"/>
          <a:chExt cx="0" cy="0"/>
        </a:xfrm>
      </p:grpSpPr>
      <p:pic>
        <p:nvPicPr>
          <p:cNvPr id="299" name="Google Shape;299;p17"/>
          <p:cNvPicPr preferRelativeResize="0"/>
          <p:nvPr/>
        </p:nvPicPr>
        <p:blipFill rotWithShape="1">
          <a:blip r:embed="rId3">
            <a:alphaModFix/>
          </a:blip>
          <a:srcRect b="0" l="0" r="0" t="0"/>
          <a:stretch/>
        </p:blipFill>
        <p:spPr>
          <a:xfrm>
            <a:off x="1168390" y="1737218"/>
            <a:ext cx="1130953" cy="1724660"/>
          </a:xfrm>
          <a:prstGeom prst="rect">
            <a:avLst/>
          </a:prstGeom>
          <a:noFill/>
          <a:ln>
            <a:noFill/>
          </a:ln>
        </p:spPr>
      </p:pic>
      <p:sp>
        <p:nvSpPr>
          <p:cNvPr id="300" name="Google Shape;300;p17"/>
          <p:cNvSpPr txBox="1"/>
          <p:nvPr/>
        </p:nvSpPr>
        <p:spPr>
          <a:xfrm>
            <a:off x="1080579" y="3580891"/>
            <a:ext cx="1300480" cy="1111885"/>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500">
                <a:solidFill>
                  <a:srgbClr val="FF0A0F"/>
                </a:solidFill>
                <a:latin typeface="Arial"/>
                <a:ea typeface="Arial"/>
                <a:cs typeface="Arial"/>
                <a:sym typeface="Arial"/>
              </a:rPr>
              <a:t>Radioactive  polyacrylamide  slab gel</a:t>
            </a:r>
            <a:endParaRPr sz="1500">
              <a:solidFill>
                <a:schemeClr val="dk1"/>
              </a:solidFill>
              <a:latin typeface="Arial"/>
              <a:ea typeface="Arial"/>
              <a:cs typeface="Arial"/>
              <a:sym typeface="Arial"/>
            </a:endParaRPr>
          </a:p>
          <a:p>
            <a:pPr indent="0" lvl="0" marL="12700" marR="106045" rtl="0" algn="l">
              <a:lnSpc>
                <a:spcPct val="114615"/>
              </a:lnSpc>
              <a:spcBef>
                <a:spcPts val="210"/>
              </a:spcBef>
              <a:spcAft>
                <a:spcPts val="0"/>
              </a:spcAft>
              <a:buNone/>
            </a:pPr>
            <a:r>
              <a:rPr lang="en-US" sz="1300">
                <a:solidFill>
                  <a:schemeClr val="dk1"/>
                </a:solidFill>
                <a:latin typeface="Arial"/>
                <a:ea typeface="Arial"/>
                <a:cs typeface="Arial"/>
                <a:sym typeface="Arial"/>
              </a:rPr>
              <a:t>Low throughput,  labor intensive</a:t>
            </a:r>
            <a:endParaRPr sz="1300">
              <a:solidFill>
                <a:schemeClr val="dk1"/>
              </a:solidFill>
              <a:latin typeface="Arial"/>
              <a:ea typeface="Arial"/>
              <a:cs typeface="Arial"/>
              <a:sym typeface="Arial"/>
            </a:endParaRPr>
          </a:p>
        </p:txBody>
      </p:sp>
      <p:pic>
        <p:nvPicPr>
          <p:cNvPr id="301" name="Google Shape;301;p17"/>
          <p:cNvPicPr preferRelativeResize="0"/>
          <p:nvPr/>
        </p:nvPicPr>
        <p:blipFill rotWithShape="1">
          <a:blip r:embed="rId4">
            <a:alphaModFix/>
          </a:blip>
          <a:srcRect b="0" l="0" r="0" t="0"/>
          <a:stretch/>
        </p:blipFill>
        <p:spPr>
          <a:xfrm>
            <a:off x="3320288" y="1604772"/>
            <a:ext cx="2474976" cy="1859279"/>
          </a:xfrm>
          <a:prstGeom prst="rect">
            <a:avLst/>
          </a:prstGeom>
          <a:noFill/>
          <a:ln>
            <a:noFill/>
          </a:ln>
        </p:spPr>
      </p:pic>
      <p:sp>
        <p:nvSpPr>
          <p:cNvPr id="302" name="Google Shape;302;p17"/>
          <p:cNvSpPr txBox="1"/>
          <p:nvPr/>
        </p:nvSpPr>
        <p:spPr>
          <a:xfrm>
            <a:off x="3369859" y="3580891"/>
            <a:ext cx="2033270" cy="1672589"/>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500">
                <a:solidFill>
                  <a:srgbClr val="FF0A0F"/>
                </a:solidFill>
                <a:latin typeface="Arial"/>
                <a:ea typeface="Arial"/>
                <a:cs typeface="Arial"/>
                <a:sym typeface="Arial"/>
              </a:rPr>
              <a:t>AB slab gel sequencers  (370, 373, 377)</a:t>
            </a:r>
            <a:endParaRPr sz="1500">
              <a:solidFill>
                <a:schemeClr val="dk1"/>
              </a:solidFill>
              <a:latin typeface="Arial"/>
              <a:ea typeface="Arial"/>
              <a:cs typeface="Arial"/>
              <a:sym typeface="Arial"/>
            </a:endParaRPr>
          </a:p>
          <a:p>
            <a:pPr indent="0" lvl="0" marL="12700" marR="274320" rtl="0" algn="l">
              <a:lnSpc>
                <a:spcPct val="121538"/>
              </a:lnSpc>
              <a:spcBef>
                <a:spcPts val="45"/>
              </a:spcBef>
              <a:spcAft>
                <a:spcPts val="0"/>
              </a:spcAft>
              <a:buNone/>
            </a:pPr>
            <a:r>
              <a:rPr lang="en-US" sz="1300">
                <a:solidFill>
                  <a:schemeClr val="dk1"/>
                </a:solidFill>
                <a:latin typeface="Arial"/>
                <a:ea typeface="Arial"/>
                <a:cs typeface="Arial"/>
                <a:sym typeface="Arial"/>
              </a:rPr>
              <a:t>Fluorescent sequencing  1990-1999</a:t>
            </a:r>
            <a:endParaRPr sz="1300">
              <a:solidFill>
                <a:schemeClr val="dk1"/>
              </a:solidFill>
              <a:latin typeface="Arial"/>
              <a:ea typeface="Arial"/>
              <a:cs typeface="Arial"/>
              <a:sym typeface="Arial"/>
            </a:endParaRPr>
          </a:p>
          <a:p>
            <a:pPr indent="0" lvl="0" marL="12700" marR="0" rtl="0" algn="l">
              <a:lnSpc>
                <a:spcPct val="116923"/>
              </a:lnSpc>
              <a:spcBef>
                <a:spcPts val="0"/>
              </a:spcBef>
              <a:spcAft>
                <a:spcPts val="0"/>
              </a:spcAft>
              <a:buNone/>
            </a:pPr>
            <a:r>
              <a:rPr lang="en-US" sz="1300">
                <a:solidFill>
                  <a:schemeClr val="dk1"/>
                </a:solidFill>
                <a:latin typeface="Arial"/>
                <a:ea typeface="Arial"/>
                <a:cs typeface="Arial"/>
                <a:sym typeface="Arial"/>
              </a:rPr>
              <a:t>6 runs/day</a:t>
            </a:r>
            <a:endParaRPr sz="1300">
              <a:solidFill>
                <a:schemeClr val="dk1"/>
              </a:solidFill>
              <a:latin typeface="Arial"/>
              <a:ea typeface="Arial"/>
              <a:cs typeface="Arial"/>
              <a:sym typeface="Arial"/>
            </a:endParaRPr>
          </a:p>
          <a:p>
            <a:pPr indent="0" lvl="0" marL="12700" marR="0" rtl="0" algn="l">
              <a:lnSpc>
                <a:spcPct val="117307"/>
              </a:lnSpc>
              <a:spcBef>
                <a:spcPts val="0"/>
              </a:spcBef>
              <a:spcAft>
                <a:spcPts val="0"/>
              </a:spcAft>
              <a:buNone/>
            </a:pPr>
            <a:r>
              <a:rPr lang="en-US" sz="1300">
                <a:solidFill>
                  <a:schemeClr val="dk1"/>
                </a:solidFill>
                <a:latin typeface="Arial"/>
                <a:ea typeface="Arial"/>
                <a:cs typeface="Arial"/>
                <a:sym typeface="Arial"/>
              </a:rPr>
              <a:t>96 reads/run</a:t>
            </a:r>
            <a:endParaRPr sz="1300">
              <a:solidFill>
                <a:schemeClr val="dk1"/>
              </a:solidFill>
              <a:latin typeface="Arial"/>
              <a:ea typeface="Arial"/>
              <a:cs typeface="Arial"/>
              <a:sym typeface="Arial"/>
            </a:endParaRPr>
          </a:p>
          <a:p>
            <a:pPr indent="0" lvl="0" marL="12700" marR="0" rtl="0" algn="l">
              <a:lnSpc>
                <a:spcPct val="118076"/>
              </a:lnSpc>
              <a:spcBef>
                <a:spcPts val="45"/>
              </a:spcBef>
              <a:spcAft>
                <a:spcPts val="0"/>
              </a:spcAft>
              <a:buNone/>
            </a:pPr>
            <a:r>
              <a:rPr lang="en-US" sz="1300">
                <a:solidFill>
                  <a:schemeClr val="dk1"/>
                </a:solidFill>
                <a:latin typeface="Arial"/>
                <a:ea typeface="Arial"/>
                <a:cs typeface="Arial"/>
                <a:sym typeface="Arial"/>
              </a:rPr>
              <a:t>500 bp/read</a:t>
            </a:r>
            <a:endParaRPr sz="1300">
              <a:solidFill>
                <a:schemeClr val="dk1"/>
              </a:solidFill>
              <a:latin typeface="Arial"/>
              <a:ea typeface="Arial"/>
              <a:cs typeface="Arial"/>
              <a:sym typeface="Arial"/>
            </a:endParaRPr>
          </a:p>
          <a:p>
            <a:pPr indent="0" lvl="0" marL="12700" marR="0" rtl="0" algn="l">
              <a:lnSpc>
                <a:spcPct val="118076"/>
              </a:lnSpc>
              <a:spcBef>
                <a:spcPts val="0"/>
              </a:spcBef>
              <a:spcAft>
                <a:spcPts val="0"/>
              </a:spcAft>
              <a:buNone/>
            </a:pPr>
            <a:r>
              <a:rPr lang="en-US" sz="1300">
                <a:solidFill>
                  <a:schemeClr val="dk1"/>
                </a:solidFill>
                <a:latin typeface="Arial"/>
                <a:ea typeface="Arial"/>
                <a:cs typeface="Arial"/>
                <a:sym typeface="Arial"/>
              </a:rPr>
              <a:t>288,000 bp/day</a:t>
            </a:r>
            <a:endParaRPr sz="1300">
              <a:solidFill>
                <a:schemeClr val="dk1"/>
              </a:solidFill>
              <a:latin typeface="Arial"/>
              <a:ea typeface="Arial"/>
              <a:cs typeface="Arial"/>
              <a:sym typeface="Arial"/>
            </a:endParaRPr>
          </a:p>
        </p:txBody>
      </p:sp>
      <p:pic>
        <p:nvPicPr>
          <p:cNvPr id="303" name="Google Shape;303;p17"/>
          <p:cNvPicPr preferRelativeResize="0"/>
          <p:nvPr/>
        </p:nvPicPr>
        <p:blipFill rotWithShape="1">
          <a:blip r:embed="rId5">
            <a:alphaModFix/>
          </a:blip>
          <a:srcRect b="0" l="0" r="0" t="0"/>
          <a:stretch/>
        </p:blipFill>
        <p:spPr>
          <a:xfrm>
            <a:off x="6798056" y="1586483"/>
            <a:ext cx="2109216" cy="1877568"/>
          </a:xfrm>
          <a:prstGeom prst="rect">
            <a:avLst/>
          </a:prstGeom>
          <a:noFill/>
          <a:ln>
            <a:noFill/>
          </a:ln>
        </p:spPr>
      </p:pic>
      <p:sp>
        <p:nvSpPr>
          <p:cNvPr id="304" name="Google Shape;304;p17"/>
          <p:cNvSpPr txBox="1"/>
          <p:nvPr/>
        </p:nvSpPr>
        <p:spPr>
          <a:xfrm>
            <a:off x="6726787" y="3580891"/>
            <a:ext cx="2075814" cy="148082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500">
                <a:solidFill>
                  <a:srgbClr val="FF0A0F"/>
                </a:solidFill>
                <a:latin typeface="Arial"/>
                <a:ea typeface="Arial"/>
                <a:cs typeface="Arial"/>
                <a:sym typeface="Arial"/>
              </a:rPr>
              <a:t>AB capillary sequencers  (3700, 3730)</a:t>
            </a:r>
            <a:endParaRPr sz="1500">
              <a:solidFill>
                <a:schemeClr val="dk1"/>
              </a:solidFill>
              <a:latin typeface="Arial"/>
              <a:ea typeface="Arial"/>
              <a:cs typeface="Arial"/>
              <a:sym typeface="Arial"/>
            </a:endParaRPr>
          </a:p>
          <a:p>
            <a:pPr indent="0" lvl="0" marL="12700" marR="1200150" rtl="0" algn="l">
              <a:lnSpc>
                <a:spcPct val="121538"/>
              </a:lnSpc>
              <a:spcBef>
                <a:spcPts val="45"/>
              </a:spcBef>
              <a:spcAft>
                <a:spcPts val="0"/>
              </a:spcAft>
              <a:buNone/>
            </a:pPr>
            <a:r>
              <a:rPr lang="en-US" sz="1300">
                <a:solidFill>
                  <a:schemeClr val="dk1"/>
                </a:solidFill>
                <a:latin typeface="Arial"/>
                <a:ea typeface="Arial"/>
                <a:cs typeface="Arial"/>
                <a:sym typeface="Arial"/>
              </a:rPr>
              <a:t>1998-now  24 runs/day</a:t>
            </a:r>
            <a:endParaRPr sz="1300">
              <a:solidFill>
                <a:schemeClr val="dk1"/>
              </a:solidFill>
              <a:latin typeface="Arial"/>
              <a:ea typeface="Arial"/>
              <a:cs typeface="Arial"/>
              <a:sym typeface="Arial"/>
            </a:endParaRPr>
          </a:p>
          <a:p>
            <a:pPr indent="0" lvl="0" marL="12700" marR="0" rtl="0" algn="l">
              <a:lnSpc>
                <a:spcPct val="116923"/>
              </a:lnSpc>
              <a:spcBef>
                <a:spcPts val="0"/>
              </a:spcBef>
              <a:spcAft>
                <a:spcPts val="0"/>
              </a:spcAft>
              <a:buNone/>
            </a:pPr>
            <a:r>
              <a:rPr lang="en-US" sz="1300">
                <a:solidFill>
                  <a:schemeClr val="dk1"/>
                </a:solidFill>
                <a:latin typeface="Arial"/>
                <a:ea typeface="Arial"/>
                <a:cs typeface="Arial"/>
                <a:sym typeface="Arial"/>
              </a:rPr>
              <a:t>96 reads/run</a:t>
            </a:r>
            <a:endParaRPr sz="1300">
              <a:solidFill>
                <a:schemeClr val="dk1"/>
              </a:solidFill>
              <a:latin typeface="Arial"/>
              <a:ea typeface="Arial"/>
              <a:cs typeface="Arial"/>
              <a:sym typeface="Arial"/>
            </a:endParaRPr>
          </a:p>
          <a:p>
            <a:pPr indent="0" lvl="0" marL="12700" marR="0" rtl="0" algn="l">
              <a:lnSpc>
                <a:spcPct val="117307"/>
              </a:lnSpc>
              <a:spcBef>
                <a:spcPts val="0"/>
              </a:spcBef>
              <a:spcAft>
                <a:spcPts val="0"/>
              </a:spcAft>
              <a:buNone/>
            </a:pPr>
            <a:r>
              <a:rPr lang="en-US" sz="1300">
                <a:solidFill>
                  <a:schemeClr val="dk1"/>
                </a:solidFill>
                <a:latin typeface="Arial"/>
                <a:ea typeface="Arial"/>
                <a:cs typeface="Arial"/>
                <a:sym typeface="Arial"/>
              </a:rPr>
              <a:t>550 – 1,000 bp/read</a:t>
            </a:r>
            <a:endParaRPr sz="1300">
              <a:solidFill>
                <a:schemeClr val="dk1"/>
              </a:solidFill>
              <a:latin typeface="Arial"/>
              <a:ea typeface="Arial"/>
              <a:cs typeface="Arial"/>
              <a:sym typeface="Arial"/>
            </a:endParaRPr>
          </a:p>
          <a:p>
            <a:pPr indent="0" lvl="0" marL="12700" marR="0" rtl="0" algn="l">
              <a:lnSpc>
                <a:spcPct val="100000"/>
              </a:lnSpc>
              <a:spcBef>
                <a:spcPts val="45"/>
              </a:spcBef>
              <a:spcAft>
                <a:spcPts val="0"/>
              </a:spcAft>
              <a:buNone/>
            </a:pPr>
            <a:r>
              <a:rPr lang="en-US" sz="1300">
                <a:solidFill>
                  <a:schemeClr val="dk1"/>
                </a:solidFill>
                <a:latin typeface="Arial"/>
                <a:ea typeface="Arial"/>
                <a:cs typeface="Arial"/>
                <a:sym typeface="Arial"/>
              </a:rPr>
              <a:t>1-2 million bp/day</a:t>
            </a:r>
            <a:endParaRPr sz="1300">
              <a:solidFill>
                <a:schemeClr val="dk1"/>
              </a:solidFill>
              <a:latin typeface="Arial"/>
              <a:ea typeface="Arial"/>
              <a:cs typeface="Arial"/>
              <a:sym typeface="Arial"/>
            </a:endParaRPr>
          </a:p>
        </p:txBody>
      </p:sp>
      <p:sp>
        <p:nvSpPr>
          <p:cNvPr id="305" name="Google Shape;305;p17"/>
          <p:cNvSpPr txBox="1"/>
          <p:nvPr>
            <p:ph type="title"/>
          </p:nvPr>
        </p:nvSpPr>
        <p:spPr>
          <a:xfrm>
            <a:off x="726236" y="447040"/>
            <a:ext cx="8603615" cy="543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400">
                <a:solidFill>
                  <a:srgbClr val="009300"/>
                </a:solidFill>
              </a:rPr>
              <a:t>Progress of Sanger Sequencing Technology</a:t>
            </a:r>
            <a:endParaRPr sz="3400"/>
          </a:p>
        </p:txBody>
      </p:sp>
      <p:grpSp>
        <p:nvGrpSpPr>
          <p:cNvPr id="306" name="Google Shape;306;p17"/>
          <p:cNvGrpSpPr/>
          <p:nvPr/>
        </p:nvGrpSpPr>
        <p:grpSpPr>
          <a:xfrm>
            <a:off x="1046480" y="5445252"/>
            <a:ext cx="8022335" cy="944880"/>
            <a:chOff x="1046480" y="5445252"/>
            <a:chExt cx="8022335" cy="944880"/>
          </a:xfrm>
        </p:grpSpPr>
        <p:pic>
          <p:nvPicPr>
            <p:cNvPr id="307" name="Google Shape;307;p17"/>
            <p:cNvPicPr preferRelativeResize="0"/>
            <p:nvPr/>
          </p:nvPicPr>
          <p:blipFill rotWithShape="1">
            <a:blip r:embed="rId6">
              <a:alphaModFix/>
            </a:blip>
            <a:srcRect b="0" l="0" r="0" t="0"/>
            <a:stretch/>
          </p:blipFill>
          <p:spPr>
            <a:xfrm>
              <a:off x="1046480" y="5469636"/>
              <a:ext cx="8022335" cy="832104"/>
            </a:xfrm>
            <a:prstGeom prst="rect">
              <a:avLst/>
            </a:prstGeom>
            <a:noFill/>
            <a:ln>
              <a:noFill/>
            </a:ln>
          </p:spPr>
        </p:pic>
        <p:pic>
          <p:nvPicPr>
            <p:cNvPr id="308" name="Google Shape;308;p17"/>
            <p:cNvPicPr preferRelativeResize="0"/>
            <p:nvPr/>
          </p:nvPicPr>
          <p:blipFill rotWithShape="1">
            <a:blip r:embed="rId7">
              <a:alphaModFix/>
            </a:blip>
            <a:srcRect b="0" l="0" r="0" t="0"/>
            <a:stretch/>
          </p:blipFill>
          <p:spPr>
            <a:xfrm>
              <a:off x="1390904" y="5445252"/>
              <a:ext cx="7403592" cy="944880"/>
            </a:xfrm>
            <a:prstGeom prst="rect">
              <a:avLst/>
            </a:prstGeom>
            <a:noFill/>
            <a:ln>
              <a:noFill/>
            </a:ln>
          </p:spPr>
        </p:pic>
      </p:grpSp>
      <p:sp>
        <p:nvSpPr>
          <p:cNvPr id="309" name="Google Shape;309;p17"/>
          <p:cNvSpPr txBox="1"/>
          <p:nvPr/>
        </p:nvSpPr>
        <p:spPr>
          <a:xfrm>
            <a:off x="1087119" y="5511623"/>
            <a:ext cx="7884159" cy="691515"/>
          </a:xfrm>
          <a:prstGeom prst="rect">
            <a:avLst/>
          </a:prstGeom>
          <a:solidFill>
            <a:srgbClr val="D7D7D7"/>
          </a:solidFill>
          <a:ln>
            <a:noFill/>
          </a:ln>
        </p:spPr>
        <p:txBody>
          <a:bodyPr anchorCtr="0" anchor="t" bIns="0" lIns="0" spcFirstLastPara="1" rIns="0" wrap="square" tIns="36825">
            <a:spAutoFit/>
          </a:bodyPr>
          <a:lstStyle/>
          <a:p>
            <a:pPr indent="-99694" lvl="0" marL="588010" marR="481965" rtl="0" algn="l">
              <a:lnSpc>
                <a:spcPct val="100000"/>
              </a:lnSpc>
              <a:spcBef>
                <a:spcPts val="0"/>
              </a:spcBef>
              <a:spcAft>
                <a:spcPts val="0"/>
              </a:spcAft>
              <a:buNone/>
            </a:pPr>
            <a:r>
              <a:rPr lang="en-US" sz="1900">
                <a:solidFill>
                  <a:srgbClr val="0000FF"/>
                </a:solidFill>
                <a:latin typeface="Arial"/>
                <a:ea typeface="Arial"/>
                <a:cs typeface="Arial"/>
                <a:sym typeface="Arial"/>
              </a:rPr>
              <a:t>~1,000-fold increase in throughput since 1985 accomplished by  incremental improvements of the same underlying technology</a:t>
            </a:r>
            <a:endParaRPr sz="1900">
              <a:solidFill>
                <a:schemeClr val="dk1"/>
              </a:solidFill>
              <a:latin typeface="Arial"/>
              <a:ea typeface="Arial"/>
              <a:cs typeface="Arial"/>
              <a:sym typeface="Arial"/>
            </a:endParaRPr>
          </a:p>
        </p:txBody>
      </p:sp>
      <p:grpSp>
        <p:nvGrpSpPr>
          <p:cNvPr id="310" name="Google Shape;310;p17"/>
          <p:cNvGrpSpPr/>
          <p:nvPr/>
        </p:nvGrpSpPr>
        <p:grpSpPr>
          <a:xfrm>
            <a:off x="1390903" y="6515100"/>
            <a:ext cx="7330440" cy="539496"/>
            <a:chOff x="1390903" y="6515100"/>
            <a:chExt cx="7330440" cy="539496"/>
          </a:xfrm>
        </p:grpSpPr>
        <p:pic>
          <p:nvPicPr>
            <p:cNvPr id="311" name="Google Shape;311;p17"/>
            <p:cNvPicPr preferRelativeResize="0"/>
            <p:nvPr/>
          </p:nvPicPr>
          <p:blipFill rotWithShape="1">
            <a:blip r:embed="rId8">
              <a:alphaModFix/>
            </a:blip>
            <a:srcRect b="0" l="0" r="0" t="0"/>
            <a:stretch/>
          </p:blipFill>
          <p:spPr>
            <a:xfrm>
              <a:off x="1390903" y="6524244"/>
              <a:ext cx="7330440" cy="469392"/>
            </a:xfrm>
            <a:prstGeom prst="rect">
              <a:avLst/>
            </a:prstGeom>
            <a:noFill/>
            <a:ln>
              <a:noFill/>
            </a:ln>
          </p:spPr>
        </p:pic>
        <p:pic>
          <p:nvPicPr>
            <p:cNvPr id="312" name="Google Shape;312;p17"/>
            <p:cNvPicPr preferRelativeResize="0"/>
            <p:nvPr/>
          </p:nvPicPr>
          <p:blipFill rotWithShape="1">
            <a:blip r:embed="rId9">
              <a:alphaModFix/>
            </a:blip>
            <a:srcRect b="0" l="0" r="0" t="0"/>
            <a:stretch/>
          </p:blipFill>
          <p:spPr>
            <a:xfrm>
              <a:off x="1436623" y="6515100"/>
              <a:ext cx="7242048" cy="539496"/>
            </a:xfrm>
            <a:prstGeom prst="rect">
              <a:avLst/>
            </a:prstGeom>
            <a:noFill/>
            <a:ln>
              <a:noFill/>
            </a:ln>
          </p:spPr>
        </p:pic>
      </p:grpSp>
      <p:sp>
        <p:nvSpPr>
          <p:cNvPr id="313" name="Google Shape;313;p17"/>
          <p:cNvSpPr txBox="1"/>
          <p:nvPr/>
        </p:nvSpPr>
        <p:spPr>
          <a:xfrm>
            <a:off x="1434899" y="6565689"/>
            <a:ext cx="7188834" cy="332105"/>
          </a:xfrm>
          <a:prstGeom prst="rect">
            <a:avLst/>
          </a:prstGeom>
          <a:solidFill>
            <a:srgbClr val="D7D7D7"/>
          </a:solidFill>
          <a:ln>
            <a:noFill/>
          </a:ln>
        </p:spPr>
        <p:txBody>
          <a:bodyPr anchorCtr="0" anchor="t" bIns="0" lIns="0" spcFirstLastPara="1" rIns="0" wrap="square" tIns="36175">
            <a:spAutoFit/>
          </a:bodyPr>
          <a:lstStyle/>
          <a:p>
            <a:pPr indent="0" lvl="0" marL="156845" marR="0" rtl="0" algn="l">
              <a:lnSpc>
                <a:spcPct val="100000"/>
              </a:lnSpc>
              <a:spcBef>
                <a:spcPts val="0"/>
              </a:spcBef>
              <a:spcAft>
                <a:spcPts val="0"/>
              </a:spcAft>
              <a:buNone/>
            </a:pPr>
            <a:r>
              <a:rPr lang="en-US" sz="1500">
                <a:solidFill>
                  <a:srgbClr val="E20D0E"/>
                </a:solidFill>
                <a:latin typeface="Arial"/>
                <a:ea typeface="Arial"/>
                <a:cs typeface="Arial"/>
                <a:sym typeface="Arial"/>
              </a:rPr>
              <a:t>2</a:t>
            </a:r>
            <a:r>
              <a:rPr baseline="30000" lang="en-US" sz="1500">
                <a:solidFill>
                  <a:srgbClr val="E20D0E"/>
                </a:solidFill>
                <a:latin typeface="Arial"/>
                <a:ea typeface="Arial"/>
                <a:cs typeface="Arial"/>
                <a:sym typeface="Arial"/>
              </a:rPr>
              <a:t>nd </a:t>
            </a:r>
            <a:r>
              <a:rPr lang="en-US" sz="1500">
                <a:solidFill>
                  <a:srgbClr val="E20D0E"/>
                </a:solidFill>
                <a:latin typeface="Arial"/>
                <a:ea typeface="Arial"/>
                <a:cs typeface="Arial"/>
                <a:sym typeface="Arial"/>
              </a:rPr>
              <a:t>Generation Sequencing Technologies have &gt;1e6x more throughput than 3730</a:t>
            </a:r>
            <a:endParaRPr sz="15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17" name="Shape 317"/>
        <p:cNvGrpSpPr/>
        <p:nvPr/>
      </p:nvGrpSpPr>
      <p:grpSpPr>
        <a:xfrm>
          <a:off x="0" y="0"/>
          <a:ext cx="0" cy="0"/>
          <a:chOff x="0" y="0"/>
          <a:chExt cx="0" cy="0"/>
        </a:xfrm>
      </p:grpSpPr>
      <p:sp>
        <p:nvSpPr>
          <p:cNvPr id="318" name="Google Shape;318;p18"/>
          <p:cNvSpPr txBox="1"/>
          <p:nvPr>
            <p:ph type="title"/>
          </p:nvPr>
        </p:nvSpPr>
        <p:spPr>
          <a:xfrm>
            <a:off x="1591988" y="366268"/>
            <a:ext cx="6870700" cy="680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300">
                <a:solidFill>
                  <a:srgbClr val="009300"/>
                </a:solidFill>
              </a:rPr>
              <a:t>Whole Genome Sequencing</a:t>
            </a:r>
            <a:endParaRPr sz="4300"/>
          </a:p>
        </p:txBody>
      </p:sp>
      <p:sp>
        <p:nvSpPr>
          <p:cNvPr id="319" name="Google Shape;319;p18"/>
          <p:cNvSpPr txBox="1"/>
          <p:nvPr/>
        </p:nvSpPr>
        <p:spPr>
          <a:xfrm>
            <a:off x="926591" y="1847223"/>
            <a:ext cx="8187690" cy="3966845"/>
          </a:xfrm>
          <a:prstGeom prst="rect">
            <a:avLst/>
          </a:prstGeom>
          <a:noFill/>
          <a:ln>
            <a:noFill/>
          </a:ln>
        </p:spPr>
        <p:txBody>
          <a:bodyPr anchorCtr="0" anchor="t" bIns="0" lIns="0" spcFirstLastPara="1" rIns="0" wrap="square" tIns="114925">
            <a:spAutoFit/>
          </a:bodyPr>
          <a:lstStyle/>
          <a:p>
            <a:pPr indent="-369570" lvl="0" marL="382270" marR="0" rtl="0" algn="l">
              <a:lnSpc>
                <a:spcPct val="100000"/>
              </a:lnSpc>
              <a:spcBef>
                <a:spcPts val="0"/>
              </a:spcBef>
              <a:spcAft>
                <a:spcPts val="0"/>
              </a:spcAft>
              <a:buClr>
                <a:srgbClr val="008000"/>
              </a:buClr>
              <a:buSzPts val="3400"/>
              <a:buFont typeface="Arial"/>
              <a:buChar char="•"/>
            </a:pPr>
            <a:r>
              <a:rPr lang="en-US" sz="3400">
                <a:solidFill>
                  <a:schemeClr val="dk1"/>
                </a:solidFill>
                <a:latin typeface="Arial"/>
                <a:ea typeface="Arial"/>
                <a:cs typeface="Arial"/>
                <a:sym typeface="Arial"/>
              </a:rPr>
              <a:t>Two main challenges:</a:t>
            </a:r>
            <a:endParaRPr sz="3400">
              <a:solidFill>
                <a:schemeClr val="dk1"/>
              </a:solidFill>
              <a:latin typeface="Arial"/>
              <a:ea typeface="Arial"/>
              <a:cs typeface="Arial"/>
              <a:sym typeface="Arial"/>
            </a:endParaRPr>
          </a:p>
          <a:p>
            <a:pPr indent="-307975" lvl="1" marL="813435" marR="0" rtl="0" algn="l">
              <a:lnSpc>
                <a:spcPct val="100000"/>
              </a:lnSpc>
              <a:spcBef>
                <a:spcPts val="710"/>
              </a:spcBef>
              <a:spcAft>
                <a:spcPts val="0"/>
              </a:spcAft>
              <a:buClr>
                <a:schemeClr val="dk1"/>
              </a:buClr>
              <a:buSzPts val="3000"/>
              <a:buFont typeface="Arial"/>
              <a:buChar char="–"/>
            </a:pPr>
            <a:r>
              <a:rPr b="0" i="0" lang="en-US" sz="3000" u="none" cap="none" strike="noStrike">
                <a:solidFill>
                  <a:schemeClr val="dk1"/>
                </a:solidFill>
                <a:latin typeface="Arial"/>
                <a:ea typeface="Arial"/>
                <a:cs typeface="Arial"/>
                <a:sym typeface="Arial"/>
              </a:rPr>
              <a:t>Getting sufficient “coverage” of the genome</a:t>
            </a:r>
            <a:endParaRPr b="0" i="0" sz="3000" u="none" cap="none" strike="noStrike">
              <a:solidFill>
                <a:schemeClr val="dk1"/>
              </a:solidFill>
              <a:latin typeface="Arial"/>
              <a:ea typeface="Arial"/>
              <a:cs typeface="Arial"/>
              <a:sym typeface="Arial"/>
            </a:endParaRPr>
          </a:p>
          <a:p>
            <a:pPr indent="-246380" lvl="2" marL="1244600" marR="708660" rtl="0" algn="l">
              <a:lnSpc>
                <a:spcPct val="119230"/>
              </a:lnSpc>
              <a:spcBef>
                <a:spcPts val="835"/>
              </a:spcBef>
              <a:spcAft>
                <a:spcPts val="0"/>
              </a:spcAft>
              <a:buClr>
                <a:srgbClr val="008000"/>
              </a:buClr>
              <a:buSzPts val="2600"/>
              <a:buFont typeface="Arial"/>
              <a:buChar char="•"/>
            </a:pPr>
            <a:r>
              <a:rPr b="0" i="0" lang="en-US" sz="2600" u="none" cap="none" strike="noStrike">
                <a:solidFill>
                  <a:schemeClr val="dk1"/>
                </a:solidFill>
                <a:latin typeface="Arial"/>
                <a:ea typeface="Arial"/>
                <a:cs typeface="Arial"/>
                <a:sym typeface="Arial"/>
              </a:rPr>
              <a:t>A function of read length, number of reads,  complexity of library, and size of genome</a:t>
            </a:r>
            <a:endParaRPr b="0" i="0" sz="2600" u="none" cap="none" strike="noStrike">
              <a:solidFill>
                <a:schemeClr val="dk1"/>
              </a:solidFill>
              <a:latin typeface="Arial"/>
              <a:ea typeface="Arial"/>
              <a:cs typeface="Arial"/>
              <a:sym typeface="Arial"/>
            </a:endParaRPr>
          </a:p>
          <a:p>
            <a:pPr indent="-307975" lvl="1" marL="813435" marR="859789" rtl="0" algn="l">
              <a:lnSpc>
                <a:spcPct val="100000"/>
              </a:lnSpc>
              <a:spcBef>
                <a:spcPts val="670"/>
              </a:spcBef>
              <a:spcAft>
                <a:spcPts val="0"/>
              </a:spcAft>
              <a:buClr>
                <a:schemeClr val="dk1"/>
              </a:buClr>
              <a:buSzPts val="3000"/>
              <a:buFont typeface="Arial"/>
              <a:buChar char="–"/>
            </a:pPr>
            <a:r>
              <a:rPr b="0" i="0" lang="en-US" sz="3000" u="none" cap="none" strike="noStrike">
                <a:solidFill>
                  <a:schemeClr val="dk1"/>
                </a:solidFill>
                <a:latin typeface="Arial"/>
                <a:ea typeface="Arial"/>
                <a:cs typeface="Arial"/>
                <a:sym typeface="Arial"/>
              </a:rPr>
              <a:t>Assembling the sequence reads into a  complete genome</a:t>
            </a:r>
            <a:endParaRPr b="0" i="0" sz="3000" u="none" cap="none" strike="noStrike">
              <a:solidFill>
                <a:schemeClr val="dk1"/>
              </a:solidFill>
              <a:latin typeface="Arial"/>
              <a:ea typeface="Arial"/>
              <a:cs typeface="Arial"/>
              <a:sym typeface="Arial"/>
            </a:endParaRPr>
          </a:p>
          <a:p>
            <a:pPr indent="-246380" lvl="2" marL="1244600" marR="189865" rtl="0" algn="l">
              <a:lnSpc>
                <a:spcPct val="119230"/>
              </a:lnSpc>
              <a:spcBef>
                <a:spcPts val="830"/>
              </a:spcBef>
              <a:spcAft>
                <a:spcPts val="0"/>
              </a:spcAft>
              <a:buClr>
                <a:srgbClr val="008000"/>
              </a:buClr>
              <a:buSzPts val="2600"/>
              <a:buFont typeface="Arial"/>
              <a:buChar char="•"/>
            </a:pPr>
            <a:r>
              <a:rPr b="0" i="0" lang="en-US" sz="2600" u="none" cap="none" strike="noStrike">
                <a:solidFill>
                  <a:schemeClr val="dk1"/>
                </a:solidFill>
                <a:latin typeface="Arial"/>
                <a:ea typeface="Arial"/>
                <a:cs typeface="Arial"/>
                <a:sym typeface="Arial"/>
              </a:rPr>
              <a:t>A function of coverage, and repeat size  (relative to read lengths) and repeat frequency</a:t>
            </a:r>
            <a:endParaRPr b="0" i="0" sz="26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3" name="Shape 323"/>
        <p:cNvGrpSpPr/>
        <p:nvPr/>
      </p:nvGrpSpPr>
      <p:grpSpPr>
        <a:xfrm>
          <a:off x="0" y="0"/>
          <a:ext cx="0" cy="0"/>
          <a:chOff x="0" y="0"/>
          <a:chExt cx="0" cy="0"/>
        </a:xfrm>
      </p:grpSpPr>
      <p:sp>
        <p:nvSpPr>
          <p:cNvPr id="324" name="Google Shape;324;p19"/>
          <p:cNvSpPr txBox="1"/>
          <p:nvPr>
            <p:ph type="title"/>
          </p:nvPr>
        </p:nvSpPr>
        <p:spPr>
          <a:xfrm>
            <a:off x="2550133" y="287019"/>
            <a:ext cx="4958715" cy="680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300">
                <a:solidFill>
                  <a:srgbClr val="009300"/>
                </a:solidFill>
              </a:rPr>
              <a:t>Overcoming repeats</a:t>
            </a:r>
            <a:endParaRPr sz="4300"/>
          </a:p>
        </p:txBody>
      </p:sp>
      <p:sp>
        <p:nvSpPr>
          <p:cNvPr id="325" name="Google Shape;325;p19"/>
          <p:cNvSpPr txBox="1"/>
          <p:nvPr/>
        </p:nvSpPr>
        <p:spPr>
          <a:xfrm>
            <a:off x="926591" y="1392936"/>
            <a:ext cx="6979920" cy="5077460"/>
          </a:xfrm>
          <a:prstGeom prst="rect">
            <a:avLst/>
          </a:prstGeom>
          <a:noFill/>
          <a:ln>
            <a:noFill/>
          </a:ln>
        </p:spPr>
        <p:txBody>
          <a:bodyPr anchorCtr="0" anchor="t" bIns="0" lIns="0" spcFirstLastPara="1" rIns="0" wrap="square" tIns="12700">
            <a:spAutoFit/>
          </a:bodyPr>
          <a:lstStyle/>
          <a:p>
            <a:pPr indent="-369570" lvl="0" marL="382270" marR="0" rtl="0" algn="l">
              <a:lnSpc>
                <a:spcPct val="100000"/>
              </a:lnSpc>
              <a:spcBef>
                <a:spcPts val="0"/>
              </a:spcBef>
              <a:spcAft>
                <a:spcPts val="0"/>
              </a:spcAft>
              <a:buClr>
                <a:srgbClr val="008000"/>
              </a:buClr>
              <a:buSzPts val="3200"/>
              <a:buFont typeface="Arial"/>
              <a:buChar char="•"/>
            </a:pPr>
            <a:r>
              <a:rPr lang="en-US" sz="3200">
                <a:solidFill>
                  <a:schemeClr val="dk1"/>
                </a:solidFill>
                <a:latin typeface="Arial"/>
                <a:ea typeface="Arial"/>
                <a:cs typeface="Arial"/>
                <a:sym typeface="Arial"/>
              </a:rPr>
              <a:t>Most problematic when:</a:t>
            </a:r>
            <a:endParaRPr sz="3200">
              <a:solidFill>
                <a:schemeClr val="dk1"/>
              </a:solidFill>
              <a:latin typeface="Arial"/>
              <a:ea typeface="Arial"/>
              <a:cs typeface="Arial"/>
              <a:sym typeface="Arial"/>
            </a:endParaRPr>
          </a:p>
          <a:p>
            <a:pPr indent="-307975" lvl="1" marL="813435" marR="0" rtl="0" algn="l">
              <a:lnSpc>
                <a:spcPct val="118750"/>
              </a:lnSpc>
              <a:spcBef>
                <a:spcPts val="65"/>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Repeats are longer than read lengths</a:t>
            </a:r>
            <a:endParaRPr b="0" i="0" sz="2800" u="none" cap="none" strike="noStrike">
              <a:solidFill>
                <a:schemeClr val="dk1"/>
              </a:solidFill>
              <a:latin typeface="Arial"/>
              <a:ea typeface="Arial"/>
              <a:cs typeface="Arial"/>
              <a:sym typeface="Arial"/>
            </a:endParaRPr>
          </a:p>
          <a:p>
            <a:pPr indent="-307975" lvl="1" marL="813435" marR="0" rtl="0" algn="l">
              <a:lnSpc>
                <a:spcPct val="118750"/>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Repeats are present in many copies</a:t>
            </a:r>
            <a:endParaRPr b="0" i="0" sz="2800" u="none" cap="none" strike="noStrike">
              <a:solidFill>
                <a:schemeClr val="dk1"/>
              </a:solidFill>
              <a:latin typeface="Arial"/>
              <a:ea typeface="Arial"/>
              <a:cs typeface="Arial"/>
              <a:sym typeface="Arial"/>
            </a:endParaRPr>
          </a:p>
          <a:p>
            <a:pPr indent="-369570" lvl="0" marL="382270" marR="0" rtl="0" algn="l">
              <a:lnSpc>
                <a:spcPct val="100000"/>
              </a:lnSpc>
              <a:spcBef>
                <a:spcPts val="55"/>
              </a:spcBef>
              <a:spcAft>
                <a:spcPts val="0"/>
              </a:spcAft>
              <a:buClr>
                <a:srgbClr val="008000"/>
              </a:buClr>
              <a:buSzPts val="3200"/>
              <a:buFont typeface="Arial"/>
              <a:buChar char="•"/>
            </a:pPr>
            <a:r>
              <a:rPr lang="en-US" sz="3200">
                <a:solidFill>
                  <a:schemeClr val="dk1"/>
                </a:solidFill>
                <a:latin typeface="Arial"/>
                <a:ea typeface="Arial"/>
                <a:cs typeface="Arial"/>
                <a:sym typeface="Arial"/>
              </a:rPr>
              <a:t>Recognize based on coverage</a:t>
            </a:r>
            <a:endParaRPr sz="3200">
              <a:solidFill>
                <a:schemeClr val="dk1"/>
              </a:solidFill>
              <a:latin typeface="Arial"/>
              <a:ea typeface="Arial"/>
              <a:cs typeface="Arial"/>
              <a:sym typeface="Arial"/>
            </a:endParaRPr>
          </a:p>
          <a:p>
            <a:pPr indent="-369570" lvl="0" marL="382270" marR="5080" rtl="0" algn="l">
              <a:lnSpc>
                <a:spcPct val="100625"/>
              </a:lnSpc>
              <a:spcBef>
                <a:spcPts val="670"/>
              </a:spcBef>
              <a:spcAft>
                <a:spcPts val="0"/>
              </a:spcAft>
              <a:buClr>
                <a:srgbClr val="008000"/>
              </a:buClr>
              <a:buSzPts val="3200"/>
              <a:buFont typeface="Arial"/>
              <a:buChar char="•"/>
            </a:pPr>
            <a:r>
              <a:rPr lang="en-US" sz="3200">
                <a:solidFill>
                  <a:schemeClr val="dk1"/>
                </a:solidFill>
                <a:latin typeface="Arial"/>
                <a:ea typeface="Arial"/>
                <a:cs typeface="Arial"/>
                <a:sym typeface="Arial"/>
              </a:rPr>
              <a:t>Resolve with longer range continuity  information:</a:t>
            </a:r>
            <a:endParaRPr sz="3200">
              <a:solidFill>
                <a:schemeClr val="dk1"/>
              </a:solidFill>
              <a:latin typeface="Arial"/>
              <a:ea typeface="Arial"/>
              <a:cs typeface="Arial"/>
              <a:sym typeface="Arial"/>
            </a:endParaRPr>
          </a:p>
          <a:p>
            <a:pPr indent="-307975" lvl="1" marL="813435" marR="0" rtl="0" algn="l">
              <a:lnSpc>
                <a:spcPct val="117678"/>
              </a:lnSpc>
              <a:spcBef>
                <a:spcPts val="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Paired-end reads</a:t>
            </a:r>
            <a:endParaRPr b="0" i="0" sz="2800" u="none" cap="none" strike="noStrike">
              <a:solidFill>
                <a:schemeClr val="dk1"/>
              </a:solidFill>
              <a:latin typeface="Arial"/>
              <a:ea typeface="Arial"/>
              <a:cs typeface="Arial"/>
              <a:sym typeface="Arial"/>
            </a:endParaRPr>
          </a:p>
          <a:p>
            <a:pPr indent="-307975" lvl="1" marL="813435" marR="0" rtl="0" algn="l">
              <a:lnSpc>
                <a:spcPct val="100000"/>
              </a:lnSpc>
              <a:spcBef>
                <a:spcPts val="50"/>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Multiple insert size libraries</a:t>
            </a:r>
            <a:endParaRPr b="0" i="0" sz="2800" u="none" cap="none" strike="noStrike">
              <a:solidFill>
                <a:schemeClr val="dk1"/>
              </a:solidFill>
              <a:latin typeface="Arial"/>
              <a:ea typeface="Arial"/>
              <a:cs typeface="Arial"/>
              <a:sym typeface="Arial"/>
            </a:endParaRPr>
          </a:p>
          <a:p>
            <a:pPr indent="-246380" lvl="2" marL="1244600" marR="0" rtl="0" algn="l">
              <a:lnSpc>
                <a:spcPct val="118541"/>
              </a:lnSpc>
              <a:spcBef>
                <a:spcPts val="40"/>
              </a:spcBef>
              <a:spcAft>
                <a:spcPts val="0"/>
              </a:spcAft>
              <a:buClr>
                <a:srgbClr val="008000"/>
              </a:buClr>
              <a:buSzPts val="2400"/>
              <a:buFont typeface="Arial"/>
              <a:buChar char="•"/>
            </a:pPr>
            <a:r>
              <a:rPr b="0" i="0" lang="en-US" sz="2400" u="none" cap="none" strike="noStrike">
                <a:solidFill>
                  <a:schemeClr val="dk1"/>
                </a:solidFill>
                <a:latin typeface="Arial"/>
                <a:ea typeface="Arial"/>
                <a:cs typeface="Arial"/>
                <a:sym typeface="Arial"/>
              </a:rPr>
              <a:t>Plasmids</a:t>
            </a:r>
            <a:endParaRPr b="0" i="0" sz="2400" u="none" cap="none" strike="noStrike">
              <a:solidFill>
                <a:schemeClr val="dk1"/>
              </a:solidFill>
              <a:latin typeface="Arial"/>
              <a:ea typeface="Arial"/>
              <a:cs typeface="Arial"/>
              <a:sym typeface="Arial"/>
            </a:endParaRPr>
          </a:p>
          <a:p>
            <a:pPr indent="-246380" lvl="2" marL="1244600" marR="0" rtl="0" algn="l">
              <a:lnSpc>
                <a:spcPct val="118541"/>
              </a:lnSpc>
              <a:spcBef>
                <a:spcPts val="0"/>
              </a:spcBef>
              <a:spcAft>
                <a:spcPts val="0"/>
              </a:spcAft>
              <a:buClr>
                <a:srgbClr val="008000"/>
              </a:buClr>
              <a:buSzPts val="2400"/>
              <a:buFont typeface="Arial"/>
              <a:buChar char="•"/>
            </a:pPr>
            <a:r>
              <a:rPr b="0" i="0" lang="en-US" sz="2400" u="none" cap="none" strike="noStrike">
                <a:solidFill>
                  <a:schemeClr val="dk1"/>
                </a:solidFill>
                <a:latin typeface="Arial"/>
                <a:ea typeface="Arial"/>
                <a:cs typeface="Arial"/>
                <a:sym typeface="Arial"/>
              </a:rPr>
              <a:t>Fosmids</a:t>
            </a:r>
            <a:endParaRPr b="0" i="0" sz="2400" u="none" cap="none" strike="noStrike">
              <a:solidFill>
                <a:schemeClr val="dk1"/>
              </a:solidFill>
              <a:latin typeface="Arial"/>
              <a:ea typeface="Arial"/>
              <a:cs typeface="Arial"/>
              <a:sym typeface="Arial"/>
            </a:endParaRPr>
          </a:p>
          <a:p>
            <a:pPr indent="-246380" lvl="2" marL="1244600" marR="0" rtl="0" algn="l">
              <a:lnSpc>
                <a:spcPct val="100000"/>
              </a:lnSpc>
              <a:spcBef>
                <a:spcPts val="0"/>
              </a:spcBef>
              <a:spcAft>
                <a:spcPts val="0"/>
              </a:spcAft>
              <a:buClr>
                <a:srgbClr val="008000"/>
              </a:buClr>
              <a:buSzPts val="2400"/>
              <a:buFont typeface="Arial"/>
              <a:buChar char="•"/>
            </a:pPr>
            <a:r>
              <a:rPr b="0" i="0" lang="en-US" sz="2400" u="none" cap="none" strike="noStrike">
                <a:solidFill>
                  <a:schemeClr val="dk1"/>
                </a:solidFill>
                <a:latin typeface="Arial"/>
                <a:ea typeface="Arial"/>
                <a:cs typeface="Arial"/>
                <a:sym typeface="Arial"/>
              </a:rPr>
              <a:t>BAC ends</a:t>
            </a:r>
            <a:endParaRPr b="0" i="0" sz="2400" u="none" cap="none" strike="noStrike">
              <a:solidFill>
                <a:schemeClr val="dk1"/>
              </a:solidFill>
              <a:latin typeface="Arial"/>
              <a:ea typeface="Arial"/>
              <a:cs typeface="Arial"/>
              <a:sym typeface="Arial"/>
            </a:endParaRPr>
          </a:p>
          <a:p>
            <a:pPr indent="-246380" lvl="2" marL="1244600" marR="0" rtl="0" algn="l">
              <a:lnSpc>
                <a:spcPct val="100000"/>
              </a:lnSpc>
              <a:spcBef>
                <a:spcPts val="20"/>
              </a:spcBef>
              <a:spcAft>
                <a:spcPts val="0"/>
              </a:spcAft>
              <a:buClr>
                <a:srgbClr val="008000"/>
              </a:buClr>
              <a:buSzPts val="2400"/>
              <a:buFont typeface="Arial"/>
              <a:buChar char="•"/>
            </a:pPr>
            <a:r>
              <a:rPr b="0" i="0" lang="en-US" sz="2400" u="none" cap="none" strike="noStrike">
                <a:solidFill>
                  <a:schemeClr val="dk1"/>
                </a:solidFill>
                <a:latin typeface="Arial"/>
                <a:ea typeface="Arial"/>
                <a:cs typeface="Arial"/>
                <a:sym typeface="Arial"/>
              </a:rPr>
              <a:t>Other tricks (which I’ll come to later)</a:t>
            </a:r>
            <a:endParaRPr b="0" i="0" sz="24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 name="Shape 49"/>
        <p:cNvGrpSpPr/>
        <p:nvPr/>
      </p:nvGrpSpPr>
      <p:grpSpPr>
        <a:xfrm>
          <a:off x="0" y="0"/>
          <a:ext cx="0" cy="0"/>
          <a:chOff x="0" y="0"/>
          <a:chExt cx="0" cy="0"/>
        </a:xfrm>
      </p:grpSpPr>
      <p:sp>
        <p:nvSpPr>
          <p:cNvPr id="50" name="Google Shape;50;p2"/>
          <p:cNvSpPr/>
          <p:nvPr/>
        </p:nvSpPr>
        <p:spPr>
          <a:xfrm>
            <a:off x="0" y="738652"/>
            <a:ext cx="12192000" cy="83475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1" name="Google Shape;51;p2"/>
          <p:cNvSpPr txBox="1"/>
          <p:nvPr>
            <p:ph type="title"/>
          </p:nvPr>
        </p:nvSpPr>
        <p:spPr>
          <a:xfrm>
            <a:off x="556532" y="729262"/>
            <a:ext cx="11210925" cy="84414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lang="en-US" sz="4000">
                <a:solidFill>
                  <a:schemeClr val="lt1"/>
                </a:solidFill>
                <a:latin typeface="Calibri"/>
                <a:ea typeface="Calibri"/>
                <a:cs typeface="Calibri"/>
                <a:sym typeface="Calibri"/>
              </a:rPr>
              <a:t>Agenda 23 April 2023</a:t>
            </a:r>
            <a:endParaRPr/>
          </a:p>
        </p:txBody>
      </p:sp>
      <p:graphicFrame>
        <p:nvGraphicFramePr>
          <p:cNvPr id="52" name="Google Shape;52;p2"/>
          <p:cNvGraphicFramePr/>
          <p:nvPr/>
        </p:nvGraphicFramePr>
        <p:xfrm>
          <a:off x="763121" y="2169664"/>
          <a:ext cx="3000000" cy="3000000"/>
        </p:xfrm>
        <a:graphic>
          <a:graphicData uri="http://schemas.openxmlformats.org/drawingml/2006/table">
            <a:tbl>
              <a:tblPr>
                <a:noFill/>
                <a:tableStyleId>{37D893FD-1497-451F-ABBF-CB06554F1D95}</a:tableStyleId>
              </a:tblPr>
              <a:tblGrid>
                <a:gridCol w="1981875"/>
                <a:gridCol w="4680950"/>
                <a:gridCol w="4080250"/>
              </a:tblGrid>
              <a:tr h="519250">
                <a:tc>
                  <a:txBody>
                    <a:bodyPr/>
                    <a:lstStyle/>
                    <a:p>
                      <a:pPr indent="0" lvl="0" marL="0" marR="0" rtl="0" algn="ctr">
                        <a:lnSpc>
                          <a:spcPct val="107000"/>
                        </a:lnSpc>
                        <a:spcBef>
                          <a:spcPts val="0"/>
                        </a:spcBef>
                        <a:spcAft>
                          <a:spcPts val="0"/>
                        </a:spcAft>
                        <a:buNone/>
                      </a:pPr>
                      <a:r>
                        <a:rPr b="1" i="0" lang="en-US" sz="2400" u="none" cap="none" strike="noStrike">
                          <a:latin typeface="Calibri"/>
                          <a:ea typeface="Calibri"/>
                          <a:cs typeface="Calibri"/>
                          <a:sym typeface="Calibri"/>
                        </a:rPr>
                        <a:t>Time</a:t>
                      </a:r>
                      <a:endParaRPr b="1"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b="1" i="0" lang="en-US" sz="2400" u="none" cap="none" strike="noStrike">
                          <a:latin typeface="Calibri"/>
                          <a:ea typeface="Calibri"/>
                          <a:cs typeface="Calibri"/>
                          <a:sym typeface="Calibri"/>
                        </a:rPr>
                        <a:t>Content</a:t>
                      </a:r>
                      <a:endParaRPr b="1"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ctr">
                        <a:lnSpc>
                          <a:spcPct val="107000"/>
                        </a:lnSpc>
                        <a:spcBef>
                          <a:spcPts val="0"/>
                        </a:spcBef>
                        <a:spcAft>
                          <a:spcPts val="0"/>
                        </a:spcAft>
                        <a:buNone/>
                      </a:pPr>
                      <a:r>
                        <a:rPr b="1" i="0" lang="en-US" sz="2400" u="none" cap="none" strike="noStrike">
                          <a:latin typeface="Calibri"/>
                          <a:ea typeface="Calibri"/>
                          <a:cs typeface="Calibri"/>
                          <a:sym typeface="Calibri"/>
                        </a:rPr>
                        <a:t>Presenter</a:t>
                      </a:r>
                      <a:endParaRPr b="1"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932325">
                <a:tc>
                  <a:txBody>
                    <a:bodyPr/>
                    <a:lstStyle/>
                    <a:p>
                      <a:pPr indent="0" lvl="0" marL="0" marR="0" rtl="0" algn="l">
                        <a:lnSpc>
                          <a:spcPct val="107000"/>
                        </a:lnSpc>
                        <a:spcBef>
                          <a:spcPts val="0"/>
                        </a:spcBef>
                        <a:spcAft>
                          <a:spcPts val="0"/>
                        </a:spcAft>
                        <a:buNone/>
                      </a:pPr>
                      <a:r>
                        <a:rPr b="0" i="0" lang="en-US" sz="2400" u="none" cap="none" strike="noStrike">
                          <a:latin typeface="Calibri"/>
                          <a:ea typeface="Calibri"/>
                          <a:cs typeface="Calibri"/>
                          <a:sym typeface="Calibri"/>
                        </a:rPr>
                        <a:t>19:00-19:15</a:t>
                      </a:r>
                      <a:endParaRPr b="0"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7000"/>
                        </a:lnSpc>
                        <a:spcBef>
                          <a:spcPts val="0"/>
                        </a:spcBef>
                        <a:spcAft>
                          <a:spcPts val="0"/>
                        </a:spcAft>
                        <a:buNone/>
                      </a:pPr>
                      <a:r>
                        <a:rPr b="0" i="0" lang="en-US" sz="2400" u="none" cap="none" strike="noStrike">
                          <a:latin typeface="Calibri"/>
                          <a:ea typeface="Calibri"/>
                          <a:cs typeface="Calibri"/>
                          <a:sym typeface="Calibri"/>
                        </a:rPr>
                        <a:t>From microarray to sequencing technology</a:t>
                      </a:r>
                      <a:endParaRPr b="0"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7000"/>
                        </a:lnSpc>
                        <a:spcBef>
                          <a:spcPts val="0"/>
                        </a:spcBef>
                        <a:spcAft>
                          <a:spcPts val="0"/>
                        </a:spcAft>
                        <a:buNone/>
                      </a:pPr>
                      <a:r>
                        <a:rPr b="0" i="0" lang="en-US" sz="2400" u="none" cap="none" strike="noStrike">
                          <a:latin typeface="Calibri"/>
                          <a:ea typeface="Calibri"/>
                          <a:cs typeface="Calibri"/>
                          <a:sym typeface="Calibri"/>
                        </a:rPr>
                        <a:t>Loi</a:t>
                      </a:r>
                      <a:endParaRPr b="0"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9250">
                <a:tc>
                  <a:txBody>
                    <a:bodyPr/>
                    <a:lstStyle/>
                    <a:p>
                      <a:pPr indent="0" lvl="0" marL="0" marR="0" rtl="0" algn="l">
                        <a:lnSpc>
                          <a:spcPct val="107000"/>
                        </a:lnSpc>
                        <a:spcBef>
                          <a:spcPts val="0"/>
                        </a:spcBef>
                        <a:spcAft>
                          <a:spcPts val="0"/>
                        </a:spcAft>
                        <a:buNone/>
                      </a:pPr>
                      <a:r>
                        <a:rPr b="0" i="0" lang="en-US" sz="2400" u="none" cap="none" strike="noStrike">
                          <a:solidFill>
                            <a:srgbClr val="000000"/>
                          </a:solidFill>
                          <a:latin typeface="Calibri"/>
                          <a:ea typeface="Calibri"/>
                          <a:cs typeface="Calibri"/>
                          <a:sym typeface="Calibri"/>
                        </a:rPr>
                        <a:t>19:15-19:30</a:t>
                      </a:r>
                      <a:endParaRPr b="0"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5E0B3"/>
                    </a:solidFill>
                  </a:tcPr>
                </a:tc>
                <a:tc>
                  <a:txBody>
                    <a:bodyPr/>
                    <a:lstStyle/>
                    <a:p>
                      <a:pPr indent="0" lvl="0" marL="0" marR="0" rtl="0" algn="l">
                        <a:lnSpc>
                          <a:spcPct val="107000"/>
                        </a:lnSpc>
                        <a:spcBef>
                          <a:spcPts val="0"/>
                        </a:spcBef>
                        <a:spcAft>
                          <a:spcPts val="0"/>
                        </a:spcAft>
                        <a:buNone/>
                      </a:pPr>
                      <a:r>
                        <a:rPr b="0" i="0" lang="en-US" sz="2400" u="none" cap="none" strike="noStrike">
                          <a:solidFill>
                            <a:srgbClr val="000000"/>
                          </a:solidFill>
                          <a:latin typeface="Calibri"/>
                          <a:ea typeface="Calibri"/>
                          <a:cs typeface="Calibri"/>
                          <a:sym typeface="Calibri"/>
                        </a:rPr>
                        <a:t>Sanger sequencing</a:t>
                      </a:r>
                      <a:endParaRPr b="0"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5E0B3"/>
                    </a:solidFill>
                  </a:tcPr>
                </a:tc>
                <a:tc>
                  <a:txBody>
                    <a:bodyPr/>
                    <a:lstStyle/>
                    <a:p>
                      <a:pPr indent="0" lvl="0" marL="0" marR="0" rtl="0" algn="l">
                        <a:lnSpc>
                          <a:spcPct val="107000"/>
                        </a:lnSpc>
                        <a:spcBef>
                          <a:spcPts val="0"/>
                        </a:spcBef>
                        <a:spcAft>
                          <a:spcPts val="0"/>
                        </a:spcAft>
                        <a:buNone/>
                      </a:pPr>
                      <a:r>
                        <a:rPr b="0" i="0" lang="en-US" sz="2400" u="none" cap="none" strike="noStrike">
                          <a:solidFill>
                            <a:srgbClr val="000000"/>
                          </a:solidFill>
                          <a:latin typeface="Calibri"/>
                          <a:ea typeface="Calibri"/>
                          <a:cs typeface="Calibri"/>
                          <a:sym typeface="Calibri"/>
                        </a:rPr>
                        <a:t>Phuoc (Sisc group)</a:t>
                      </a:r>
                      <a:endParaRPr b="0"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5E0B3"/>
                    </a:solidFill>
                  </a:tcPr>
                </a:tc>
              </a:tr>
              <a:tr h="519250">
                <a:tc>
                  <a:txBody>
                    <a:bodyPr/>
                    <a:lstStyle/>
                    <a:p>
                      <a:pPr indent="0" lvl="0" marL="0" marR="0" rtl="0" algn="l">
                        <a:lnSpc>
                          <a:spcPct val="107000"/>
                        </a:lnSpc>
                        <a:spcBef>
                          <a:spcPts val="0"/>
                        </a:spcBef>
                        <a:spcAft>
                          <a:spcPts val="0"/>
                        </a:spcAft>
                        <a:buNone/>
                      </a:pPr>
                      <a:r>
                        <a:rPr b="0" i="0" lang="en-US" sz="2400" u="none" cap="none" strike="noStrike">
                          <a:latin typeface="Calibri"/>
                          <a:ea typeface="Calibri"/>
                          <a:cs typeface="Calibri"/>
                          <a:sym typeface="Calibri"/>
                        </a:rPr>
                        <a:t>19:30-20:00</a:t>
                      </a:r>
                      <a:endParaRPr b="0"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7000"/>
                        </a:lnSpc>
                        <a:spcBef>
                          <a:spcPts val="0"/>
                        </a:spcBef>
                        <a:spcAft>
                          <a:spcPts val="0"/>
                        </a:spcAft>
                        <a:buNone/>
                      </a:pPr>
                      <a:r>
                        <a:rPr b="0" i="0" lang="en-US" sz="2400" u="none" cap="none" strike="noStrike">
                          <a:latin typeface="Calibri"/>
                          <a:ea typeface="Calibri"/>
                          <a:cs typeface="Calibri"/>
                          <a:sym typeface="Calibri"/>
                        </a:rPr>
                        <a:t>Illumina platform</a:t>
                      </a:r>
                      <a:endParaRPr b="0"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7000"/>
                        </a:lnSpc>
                        <a:spcBef>
                          <a:spcPts val="0"/>
                        </a:spcBef>
                        <a:spcAft>
                          <a:spcPts val="0"/>
                        </a:spcAft>
                        <a:buNone/>
                      </a:pPr>
                      <a:r>
                        <a:rPr b="0" i="0" lang="en-US" sz="2400" u="none" cap="none" strike="noStrike">
                          <a:latin typeface="Calibri"/>
                          <a:ea typeface="Calibri"/>
                          <a:cs typeface="Calibri"/>
                          <a:sym typeface="Calibri"/>
                        </a:rPr>
                        <a:t>Huong (Biomedic JSC)</a:t>
                      </a:r>
                      <a:endParaRPr b="0"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64350">
                <a:tc>
                  <a:txBody>
                    <a:bodyPr/>
                    <a:lstStyle/>
                    <a:p>
                      <a:pPr indent="0" lvl="0" marL="0" marR="0" rtl="0" algn="l">
                        <a:lnSpc>
                          <a:spcPct val="107000"/>
                        </a:lnSpc>
                        <a:spcBef>
                          <a:spcPts val="0"/>
                        </a:spcBef>
                        <a:spcAft>
                          <a:spcPts val="0"/>
                        </a:spcAft>
                        <a:buNone/>
                      </a:pPr>
                      <a:r>
                        <a:rPr b="0" i="0" lang="en-US" sz="2400" u="none" cap="none" strike="noStrike">
                          <a:solidFill>
                            <a:srgbClr val="000000"/>
                          </a:solidFill>
                          <a:latin typeface="Calibri"/>
                          <a:ea typeface="Calibri"/>
                          <a:cs typeface="Calibri"/>
                          <a:sym typeface="Calibri"/>
                        </a:rPr>
                        <a:t>20:00-20:30</a:t>
                      </a:r>
                      <a:endParaRPr b="0"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5E0B3"/>
                    </a:solidFill>
                  </a:tcPr>
                </a:tc>
                <a:tc>
                  <a:txBody>
                    <a:bodyPr/>
                    <a:lstStyle/>
                    <a:p>
                      <a:pPr indent="0" lvl="0" marL="0" marR="0" rtl="0" algn="l">
                        <a:lnSpc>
                          <a:spcPct val="107000"/>
                        </a:lnSpc>
                        <a:spcBef>
                          <a:spcPts val="0"/>
                        </a:spcBef>
                        <a:spcAft>
                          <a:spcPts val="0"/>
                        </a:spcAft>
                        <a:buNone/>
                      </a:pPr>
                      <a:r>
                        <a:rPr b="0" i="0" lang="en-US" sz="2400" u="none" cap="none" strike="noStrike">
                          <a:solidFill>
                            <a:srgbClr val="000000"/>
                          </a:solidFill>
                          <a:latin typeface="Calibri"/>
                          <a:ea typeface="Calibri"/>
                          <a:cs typeface="Calibri"/>
                          <a:sym typeface="Calibri"/>
                        </a:rPr>
                        <a:t>MGI platform</a:t>
                      </a:r>
                      <a:endParaRPr b="0"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5E0B3"/>
                    </a:solidFill>
                  </a:tcPr>
                </a:tc>
                <a:tc>
                  <a:txBody>
                    <a:bodyPr/>
                    <a:lstStyle/>
                    <a:p>
                      <a:pPr indent="0" lvl="0" marL="0" marR="0" rtl="0" algn="l">
                        <a:lnSpc>
                          <a:spcPct val="107000"/>
                        </a:lnSpc>
                        <a:spcBef>
                          <a:spcPts val="0"/>
                        </a:spcBef>
                        <a:spcAft>
                          <a:spcPts val="0"/>
                        </a:spcAft>
                        <a:buNone/>
                      </a:pPr>
                      <a:r>
                        <a:rPr b="0" i="0" lang="en-US" sz="2400" u="none" cap="none" strike="noStrike">
                          <a:solidFill>
                            <a:srgbClr val="000000"/>
                          </a:solidFill>
                          <a:latin typeface="Calibri"/>
                          <a:ea typeface="Calibri"/>
                          <a:cs typeface="Calibri"/>
                          <a:sym typeface="Calibri"/>
                        </a:rPr>
                        <a:t>Van (Research Instruments)</a:t>
                      </a:r>
                      <a:endParaRPr b="0"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5E0B3"/>
                    </a:solidFill>
                  </a:tcPr>
                </a:tc>
              </a:tr>
              <a:tr h="519250">
                <a:tc>
                  <a:txBody>
                    <a:bodyPr/>
                    <a:lstStyle/>
                    <a:p>
                      <a:pPr indent="0" lvl="0" marL="0" marR="0" rtl="0" algn="l">
                        <a:lnSpc>
                          <a:spcPct val="107000"/>
                        </a:lnSpc>
                        <a:spcBef>
                          <a:spcPts val="0"/>
                        </a:spcBef>
                        <a:spcAft>
                          <a:spcPts val="0"/>
                        </a:spcAft>
                        <a:buNone/>
                      </a:pPr>
                      <a:r>
                        <a:rPr b="0" i="0" lang="en-US" sz="2400" u="none" cap="none" strike="noStrike">
                          <a:latin typeface="Calibri"/>
                          <a:ea typeface="Calibri"/>
                          <a:cs typeface="Calibri"/>
                          <a:sym typeface="Calibri"/>
                        </a:rPr>
                        <a:t>20:30-21:00</a:t>
                      </a:r>
                      <a:endParaRPr b="0"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7000"/>
                        </a:lnSpc>
                        <a:spcBef>
                          <a:spcPts val="0"/>
                        </a:spcBef>
                        <a:spcAft>
                          <a:spcPts val="0"/>
                        </a:spcAft>
                        <a:buNone/>
                      </a:pPr>
                      <a:r>
                        <a:rPr b="0" i="0" lang="en-US" sz="2400" u="none" cap="none" strike="noStrike">
                          <a:latin typeface="Calibri"/>
                          <a:ea typeface="Calibri"/>
                          <a:cs typeface="Calibri"/>
                          <a:sym typeface="Calibri"/>
                        </a:rPr>
                        <a:t>Ion Torrent platform</a:t>
                      </a:r>
                      <a:endParaRPr b="0"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7000"/>
                        </a:lnSpc>
                        <a:spcBef>
                          <a:spcPts val="0"/>
                        </a:spcBef>
                        <a:spcAft>
                          <a:spcPts val="0"/>
                        </a:spcAft>
                        <a:buNone/>
                      </a:pPr>
                      <a:r>
                        <a:rPr b="0" i="0" lang="en-US" sz="2400" u="none" cap="none" strike="noStrike">
                          <a:latin typeface="Calibri"/>
                          <a:ea typeface="Calibri"/>
                          <a:cs typeface="Calibri"/>
                          <a:sym typeface="Calibri"/>
                        </a:rPr>
                        <a:t>Phuoc (Sisc group)</a:t>
                      </a:r>
                      <a:endParaRPr b="0"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r h="519250">
                <a:tc>
                  <a:txBody>
                    <a:bodyPr/>
                    <a:lstStyle/>
                    <a:p>
                      <a:pPr indent="0" lvl="0" marL="0" marR="0" rtl="0" algn="l">
                        <a:lnSpc>
                          <a:spcPct val="107000"/>
                        </a:lnSpc>
                        <a:spcBef>
                          <a:spcPts val="0"/>
                        </a:spcBef>
                        <a:spcAft>
                          <a:spcPts val="0"/>
                        </a:spcAft>
                        <a:buNone/>
                      </a:pPr>
                      <a:r>
                        <a:rPr b="0" i="0" lang="en-US" sz="2400" u="none" cap="none" strike="noStrike">
                          <a:solidFill>
                            <a:srgbClr val="000000"/>
                          </a:solidFill>
                          <a:latin typeface="Calibri"/>
                          <a:ea typeface="Calibri"/>
                          <a:cs typeface="Calibri"/>
                          <a:sym typeface="Calibri"/>
                        </a:rPr>
                        <a:t>21:00-21:30</a:t>
                      </a:r>
                      <a:endParaRPr b="0"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5E0B3"/>
                    </a:solidFill>
                  </a:tcPr>
                </a:tc>
                <a:tc>
                  <a:txBody>
                    <a:bodyPr/>
                    <a:lstStyle/>
                    <a:p>
                      <a:pPr indent="0" lvl="0" marL="0" marR="0" rtl="0" algn="l">
                        <a:lnSpc>
                          <a:spcPct val="107000"/>
                        </a:lnSpc>
                        <a:spcBef>
                          <a:spcPts val="0"/>
                        </a:spcBef>
                        <a:spcAft>
                          <a:spcPts val="0"/>
                        </a:spcAft>
                        <a:buNone/>
                      </a:pPr>
                      <a:r>
                        <a:rPr b="0" i="0" lang="en-US" sz="2400" u="none" cap="none" strike="noStrike">
                          <a:solidFill>
                            <a:srgbClr val="000000"/>
                          </a:solidFill>
                          <a:latin typeface="Calibri"/>
                          <a:ea typeface="Calibri"/>
                          <a:cs typeface="Calibri"/>
                          <a:sym typeface="Calibri"/>
                        </a:rPr>
                        <a:t>Bioinformatics analysis of NGS</a:t>
                      </a:r>
                      <a:endParaRPr b="0"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5E0B3"/>
                    </a:solidFill>
                  </a:tcPr>
                </a:tc>
                <a:tc>
                  <a:txBody>
                    <a:bodyPr/>
                    <a:lstStyle/>
                    <a:p>
                      <a:pPr indent="0" lvl="0" marL="0" marR="0" rtl="0" algn="l">
                        <a:lnSpc>
                          <a:spcPct val="107000"/>
                        </a:lnSpc>
                        <a:spcBef>
                          <a:spcPts val="0"/>
                        </a:spcBef>
                        <a:spcAft>
                          <a:spcPts val="0"/>
                        </a:spcAft>
                        <a:buNone/>
                      </a:pPr>
                      <a:r>
                        <a:rPr b="0" i="0" lang="en-US" sz="2400" u="none" cap="none" strike="noStrike">
                          <a:solidFill>
                            <a:srgbClr val="000000"/>
                          </a:solidFill>
                          <a:latin typeface="Calibri"/>
                          <a:ea typeface="Calibri"/>
                          <a:cs typeface="Calibri"/>
                          <a:sym typeface="Calibri"/>
                        </a:rPr>
                        <a:t>Loi</a:t>
                      </a:r>
                      <a:endParaRPr b="0"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solidFill>
                      <a:srgbClr val="C5E0B3"/>
                    </a:solidFill>
                  </a:tcPr>
                </a:tc>
              </a:tr>
              <a:tr h="519250">
                <a:tc>
                  <a:txBody>
                    <a:bodyPr/>
                    <a:lstStyle/>
                    <a:p>
                      <a:pPr indent="0" lvl="0" marL="0" marR="0" rtl="0" algn="l">
                        <a:lnSpc>
                          <a:spcPct val="107000"/>
                        </a:lnSpc>
                        <a:spcBef>
                          <a:spcPts val="0"/>
                        </a:spcBef>
                        <a:spcAft>
                          <a:spcPts val="0"/>
                        </a:spcAft>
                        <a:buNone/>
                      </a:pPr>
                      <a:r>
                        <a:rPr b="0" i="0" lang="en-US" sz="2400" u="none" cap="none" strike="noStrike">
                          <a:latin typeface="Calibri"/>
                          <a:ea typeface="Calibri"/>
                          <a:cs typeface="Calibri"/>
                          <a:sym typeface="Calibri"/>
                        </a:rPr>
                        <a:t>21:30-22:00</a:t>
                      </a:r>
                      <a:endParaRPr b="0"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7000"/>
                        </a:lnSpc>
                        <a:spcBef>
                          <a:spcPts val="0"/>
                        </a:spcBef>
                        <a:spcAft>
                          <a:spcPts val="0"/>
                        </a:spcAft>
                        <a:buNone/>
                      </a:pPr>
                      <a:r>
                        <a:rPr b="0" i="0" lang="en-US" sz="2400" u="none" cap="none" strike="noStrike">
                          <a:latin typeface="Calibri"/>
                          <a:ea typeface="Calibri"/>
                          <a:cs typeface="Calibri"/>
                          <a:sym typeface="Calibri"/>
                        </a:rPr>
                        <a:t>Discussion</a:t>
                      </a:r>
                      <a:endParaRPr b="0"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c>
                  <a:txBody>
                    <a:bodyPr/>
                    <a:lstStyle/>
                    <a:p>
                      <a:pPr indent="0" lvl="0" marL="0" marR="0" rtl="0" algn="l">
                        <a:lnSpc>
                          <a:spcPct val="107000"/>
                        </a:lnSpc>
                        <a:spcBef>
                          <a:spcPts val="0"/>
                        </a:spcBef>
                        <a:spcAft>
                          <a:spcPts val="0"/>
                        </a:spcAft>
                        <a:buNone/>
                      </a:pPr>
                      <a:r>
                        <a:rPr b="0" i="0" lang="en-US" sz="2400" u="none" cap="none" strike="noStrike">
                          <a:latin typeface="Calibri"/>
                          <a:ea typeface="Calibri"/>
                          <a:cs typeface="Calibri"/>
                          <a:sym typeface="Calibri"/>
                        </a:rPr>
                        <a:t>All</a:t>
                      </a:r>
                      <a:endParaRPr b="0" i="0" sz="2400" u="none" cap="none" strike="noStrike">
                        <a:latin typeface="Arial"/>
                        <a:ea typeface="Arial"/>
                        <a:cs typeface="Arial"/>
                        <a:sym typeface="Arial"/>
                      </a:endParaRPr>
                    </a:p>
                  </a:txBody>
                  <a:tcPr marT="21925" marB="0" marR="157925" marL="157925">
                    <a:lnL cap="flat" cmpd="sng" w="12700">
                      <a:solidFill>
                        <a:srgbClr val="00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12700">
                      <a:solidFill>
                        <a:srgbClr val="000000"/>
                      </a:solidFill>
                      <a:prstDash val="solid"/>
                      <a:round/>
                      <a:headEnd len="sm" w="sm" type="none"/>
                      <a:tailEnd len="sm" w="sm" type="none"/>
                    </a:lnB>
                  </a:tcPr>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329" name="Shape 329"/>
        <p:cNvGrpSpPr/>
        <p:nvPr/>
      </p:nvGrpSpPr>
      <p:grpSpPr>
        <a:xfrm>
          <a:off x="0" y="0"/>
          <a:ext cx="0" cy="0"/>
          <a:chOff x="0" y="0"/>
          <a:chExt cx="0" cy="0"/>
        </a:xfrm>
      </p:grpSpPr>
      <p:sp>
        <p:nvSpPr>
          <p:cNvPr id="330" name="Google Shape;330;p20"/>
          <p:cNvSpPr txBox="1"/>
          <p:nvPr>
            <p:ph type="title"/>
          </p:nvPr>
        </p:nvSpPr>
        <p:spPr>
          <a:xfrm>
            <a:off x="1053888" y="364743"/>
            <a:ext cx="7949565" cy="543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400">
                <a:solidFill>
                  <a:srgbClr val="009300"/>
                </a:solidFill>
              </a:rPr>
              <a:t>Whole Genome Sequencing Approaches</a:t>
            </a:r>
            <a:endParaRPr sz="3400"/>
          </a:p>
        </p:txBody>
      </p:sp>
      <p:sp>
        <p:nvSpPr>
          <p:cNvPr id="331" name="Google Shape;331;p20"/>
          <p:cNvSpPr txBox="1"/>
          <p:nvPr/>
        </p:nvSpPr>
        <p:spPr>
          <a:xfrm>
            <a:off x="2424847" y="1116076"/>
            <a:ext cx="3417570" cy="3149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00">
                <a:solidFill>
                  <a:schemeClr val="dk1"/>
                </a:solidFill>
                <a:latin typeface="Arial"/>
                <a:ea typeface="Arial"/>
                <a:cs typeface="Arial"/>
                <a:sym typeface="Arial"/>
              </a:rPr>
              <a:t>Hierarchical Shotgun Approach</a:t>
            </a:r>
            <a:endParaRPr sz="1900">
              <a:solidFill>
                <a:schemeClr val="dk1"/>
              </a:solidFill>
              <a:latin typeface="Arial"/>
              <a:ea typeface="Arial"/>
              <a:cs typeface="Arial"/>
              <a:sym typeface="Arial"/>
            </a:endParaRPr>
          </a:p>
        </p:txBody>
      </p:sp>
      <p:pic>
        <p:nvPicPr>
          <p:cNvPr id="332" name="Google Shape;332;p20"/>
          <p:cNvPicPr preferRelativeResize="0"/>
          <p:nvPr/>
        </p:nvPicPr>
        <p:blipFill rotWithShape="1">
          <a:blip r:embed="rId3">
            <a:alphaModFix/>
          </a:blip>
          <a:srcRect b="0" l="0" r="0" t="0"/>
          <a:stretch/>
        </p:blipFill>
        <p:spPr>
          <a:xfrm>
            <a:off x="2403543" y="1833962"/>
            <a:ext cx="3476773" cy="1132280"/>
          </a:xfrm>
          <a:prstGeom prst="rect">
            <a:avLst/>
          </a:prstGeom>
          <a:noFill/>
          <a:ln>
            <a:noFill/>
          </a:ln>
        </p:spPr>
      </p:pic>
      <p:sp>
        <p:nvSpPr>
          <p:cNvPr id="333" name="Google Shape;333;p20"/>
          <p:cNvSpPr txBox="1"/>
          <p:nvPr/>
        </p:nvSpPr>
        <p:spPr>
          <a:xfrm>
            <a:off x="9373235" y="2264155"/>
            <a:ext cx="1247775"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chemeClr val="dk1"/>
                </a:solidFill>
                <a:latin typeface="Arial"/>
                <a:ea typeface="Arial"/>
                <a:cs typeface="Arial"/>
                <a:sym typeface="Arial"/>
              </a:rPr>
              <a:t>Genomic DNA</a:t>
            </a:r>
            <a:endParaRPr sz="1500">
              <a:solidFill>
                <a:schemeClr val="dk1"/>
              </a:solidFill>
              <a:latin typeface="Arial"/>
              <a:ea typeface="Arial"/>
              <a:cs typeface="Arial"/>
              <a:sym typeface="Arial"/>
            </a:endParaRPr>
          </a:p>
        </p:txBody>
      </p:sp>
      <p:sp>
        <p:nvSpPr>
          <p:cNvPr id="334" name="Google Shape;334;p20"/>
          <p:cNvSpPr/>
          <p:nvPr/>
        </p:nvSpPr>
        <p:spPr>
          <a:xfrm>
            <a:off x="2734862" y="3229187"/>
            <a:ext cx="382270" cy="118745"/>
          </a:xfrm>
          <a:custGeom>
            <a:rect b="b" l="l" r="r" t="t"/>
            <a:pathLst>
              <a:path extrusionOk="0" h="118745" w="382269">
                <a:moveTo>
                  <a:pt x="0" y="0"/>
                </a:moveTo>
                <a:lnTo>
                  <a:pt x="319619" y="6948"/>
                </a:lnTo>
                <a:lnTo>
                  <a:pt x="357670" y="22015"/>
                </a:lnTo>
                <a:lnTo>
                  <a:pt x="382153" y="55588"/>
                </a:lnTo>
                <a:lnTo>
                  <a:pt x="381140" y="66285"/>
                </a:lnTo>
                <a:lnTo>
                  <a:pt x="380610" y="77164"/>
                </a:lnTo>
                <a:lnTo>
                  <a:pt x="340594" y="112729"/>
                </a:lnTo>
                <a:lnTo>
                  <a:pt x="305722" y="118124"/>
                </a:lnTo>
                <a:lnTo>
                  <a:pt x="222343" y="97279"/>
                </a:lnTo>
                <a:lnTo>
                  <a:pt x="215266" y="95391"/>
                </a:lnTo>
                <a:lnTo>
                  <a:pt x="208749" y="91366"/>
                </a:lnTo>
                <a:lnTo>
                  <a:pt x="201499" y="90330"/>
                </a:lnTo>
                <a:lnTo>
                  <a:pt x="194589" y="89777"/>
                </a:lnTo>
                <a:lnTo>
                  <a:pt x="187637" y="89839"/>
                </a:lnTo>
                <a:lnTo>
                  <a:pt x="180666" y="90146"/>
                </a:lnTo>
                <a:lnTo>
                  <a:pt x="173705" y="90330"/>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5" name="Google Shape;335;p20"/>
          <p:cNvSpPr/>
          <p:nvPr/>
        </p:nvSpPr>
        <p:spPr>
          <a:xfrm>
            <a:off x="3311565" y="3256981"/>
            <a:ext cx="299085" cy="125095"/>
          </a:xfrm>
          <a:custGeom>
            <a:rect b="b" l="l" r="r" t="t"/>
            <a:pathLst>
              <a:path extrusionOk="0" h="125095" w="299085">
                <a:moveTo>
                  <a:pt x="0" y="0"/>
                </a:moveTo>
                <a:lnTo>
                  <a:pt x="58862" y="20173"/>
                </a:lnTo>
                <a:lnTo>
                  <a:pt x="118119" y="48639"/>
                </a:lnTo>
                <a:lnTo>
                  <a:pt x="133808" y="64158"/>
                </a:lnTo>
                <a:lnTo>
                  <a:pt x="138964" y="69484"/>
                </a:lnTo>
                <a:lnTo>
                  <a:pt x="185524" y="107854"/>
                </a:lnTo>
                <a:lnTo>
                  <a:pt x="215394" y="122755"/>
                </a:lnTo>
                <a:lnTo>
                  <a:pt x="222343" y="125071"/>
                </a:lnTo>
                <a:lnTo>
                  <a:pt x="234769" y="124127"/>
                </a:lnTo>
                <a:lnTo>
                  <a:pt x="247372" y="123711"/>
                </a:lnTo>
                <a:lnTo>
                  <a:pt x="259620" y="122238"/>
                </a:lnTo>
                <a:lnTo>
                  <a:pt x="270980" y="118123"/>
                </a:lnTo>
                <a:lnTo>
                  <a:pt x="276397" y="112997"/>
                </a:lnTo>
                <a:lnTo>
                  <a:pt x="279793" y="105910"/>
                </a:lnTo>
                <a:lnTo>
                  <a:pt x="282257" y="97981"/>
                </a:lnTo>
                <a:lnTo>
                  <a:pt x="284877" y="90329"/>
                </a:lnTo>
                <a:lnTo>
                  <a:pt x="287762" y="83597"/>
                </a:lnTo>
                <a:lnTo>
                  <a:pt x="289813" y="76526"/>
                </a:lnTo>
                <a:lnTo>
                  <a:pt x="291825" y="69484"/>
                </a:lnTo>
                <a:lnTo>
                  <a:pt x="296079" y="55158"/>
                </a:lnTo>
                <a:lnTo>
                  <a:pt x="298116" y="48101"/>
                </a:lnTo>
                <a:lnTo>
                  <a:pt x="298744" y="43050"/>
                </a:lnTo>
                <a:lnTo>
                  <a:pt x="298774" y="34742"/>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36" name="Google Shape;336;p20"/>
          <p:cNvGrpSpPr/>
          <p:nvPr/>
        </p:nvGrpSpPr>
        <p:grpSpPr>
          <a:xfrm>
            <a:off x="2158159" y="3368156"/>
            <a:ext cx="1938834" cy="272661"/>
            <a:chOff x="2158159" y="3368156"/>
            <a:chExt cx="1938834" cy="272661"/>
          </a:xfrm>
        </p:grpSpPr>
        <p:sp>
          <p:nvSpPr>
            <p:cNvPr id="337" name="Google Shape;337;p20"/>
            <p:cNvSpPr/>
            <p:nvPr/>
          </p:nvSpPr>
          <p:spPr>
            <a:xfrm>
              <a:off x="2964153" y="3562712"/>
              <a:ext cx="1132840" cy="78105"/>
            </a:xfrm>
            <a:custGeom>
              <a:rect b="b" l="l" r="r" t="t"/>
              <a:pathLst>
                <a:path extrusionOk="0" h="78104" w="1132839">
                  <a:moveTo>
                    <a:pt x="0" y="0"/>
                  </a:moveTo>
                  <a:lnTo>
                    <a:pt x="15614" y="3563"/>
                  </a:lnTo>
                  <a:lnTo>
                    <a:pt x="31217" y="7187"/>
                  </a:lnTo>
                  <a:lnTo>
                    <a:pt x="46844" y="10691"/>
                  </a:lnTo>
                  <a:lnTo>
                    <a:pt x="108849" y="22019"/>
                  </a:lnTo>
                  <a:lnTo>
                    <a:pt x="160610" y="29940"/>
                  </a:lnTo>
                  <a:lnTo>
                    <a:pt x="211970" y="36787"/>
                  </a:lnTo>
                  <a:lnTo>
                    <a:pt x="257084" y="41690"/>
                  </a:lnTo>
                  <a:lnTo>
                    <a:pt x="316134" y="45275"/>
                  </a:lnTo>
                  <a:lnTo>
                    <a:pt x="345690" y="46673"/>
                  </a:lnTo>
                  <a:lnTo>
                    <a:pt x="375204" y="48639"/>
                  </a:lnTo>
                  <a:lnTo>
                    <a:pt x="417404" y="52702"/>
                  </a:lnTo>
                  <a:lnTo>
                    <a:pt x="468112" y="58208"/>
                  </a:lnTo>
                  <a:lnTo>
                    <a:pt x="522880" y="64246"/>
                  </a:lnTo>
                  <a:lnTo>
                    <a:pt x="577256" y="69903"/>
                  </a:lnTo>
                  <a:lnTo>
                    <a:pt x="626789" y="74269"/>
                  </a:lnTo>
                  <a:lnTo>
                    <a:pt x="667030" y="76432"/>
                  </a:lnTo>
                  <a:lnTo>
                    <a:pt x="718745" y="77340"/>
                  </a:lnTo>
                  <a:lnTo>
                    <a:pt x="770466" y="77823"/>
                  </a:lnTo>
                  <a:lnTo>
                    <a:pt x="822190" y="77965"/>
                  </a:lnTo>
                  <a:lnTo>
                    <a:pt x="873917" y="77851"/>
                  </a:lnTo>
                  <a:lnTo>
                    <a:pt x="925646" y="77567"/>
                  </a:lnTo>
                  <a:lnTo>
                    <a:pt x="977376" y="77198"/>
                  </a:lnTo>
                  <a:lnTo>
                    <a:pt x="1029106" y="76830"/>
                  </a:lnTo>
                  <a:lnTo>
                    <a:pt x="1080835" y="76546"/>
                  </a:lnTo>
                  <a:lnTo>
                    <a:pt x="1132562" y="76432"/>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8" name="Google Shape;338;p20"/>
            <p:cNvSpPr/>
            <p:nvPr/>
          </p:nvSpPr>
          <p:spPr>
            <a:xfrm>
              <a:off x="2158159" y="3368156"/>
              <a:ext cx="445134" cy="132080"/>
            </a:xfrm>
            <a:custGeom>
              <a:rect b="b" l="l" r="r" t="t"/>
              <a:pathLst>
                <a:path extrusionOk="0" h="132079" w="445135">
                  <a:moveTo>
                    <a:pt x="0" y="132020"/>
                  </a:moveTo>
                  <a:lnTo>
                    <a:pt x="13990" y="128847"/>
                  </a:lnTo>
                  <a:lnTo>
                    <a:pt x="28044" y="125874"/>
                  </a:lnTo>
                  <a:lnTo>
                    <a:pt x="41971" y="122501"/>
                  </a:lnTo>
                  <a:lnTo>
                    <a:pt x="55585" y="118123"/>
                  </a:lnTo>
                  <a:lnTo>
                    <a:pt x="92439" y="103417"/>
                  </a:lnTo>
                  <a:lnTo>
                    <a:pt x="128915" y="87771"/>
                  </a:lnTo>
                  <a:lnTo>
                    <a:pt x="165204" y="71667"/>
                  </a:lnTo>
                  <a:lnTo>
                    <a:pt x="201498" y="55587"/>
                  </a:lnTo>
                  <a:lnTo>
                    <a:pt x="220602" y="46888"/>
                  </a:lnTo>
                  <a:lnTo>
                    <a:pt x="239584" y="37907"/>
                  </a:lnTo>
                  <a:lnTo>
                    <a:pt x="258629" y="29081"/>
                  </a:lnTo>
                  <a:lnTo>
                    <a:pt x="299544" y="12109"/>
                  </a:lnTo>
                  <a:lnTo>
                    <a:pt x="333515" y="0"/>
                  </a:lnTo>
                  <a:lnTo>
                    <a:pt x="340517" y="3376"/>
                  </a:lnTo>
                  <a:lnTo>
                    <a:pt x="347554" y="6686"/>
                  </a:lnTo>
                  <a:lnTo>
                    <a:pt x="354520" y="10128"/>
                  </a:lnTo>
                  <a:lnTo>
                    <a:pt x="361307" y="13896"/>
                  </a:lnTo>
                  <a:lnTo>
                    <a:pt x="371762" y="20814"/>
                  </a:lnTo>
                  <a:lnTo>
                    <a:pt x="381921" y="28215"/>
                  </a:lnTo>
                  <a:lnTo>
                    <a:pt x="392195" y="35405"/>
                  </a:lnTo>
                  <a:lnTo>
                    <a:pt x="402997" y="41690"/>
                  </a:lnTo>
                  <a:lnTo>
                    <a:pt x="444686" y="62535"/>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39" name="Google Shape;339;p20"/>
            <p:cNvSpPr/>
            <p:nvPr/>
          </p:nvSpPr>
          <p:spPr>
            <a:xfrm>
              <a:off x="2658431" y="3444005"/>
              <a:ext cx="299085" cy="70485"/>
            </a:xfrm>
            <a:custGeom>
              <a:rect b="b" l="l" r="r" t="t"/>
              <a:pathLst>
                <a:path extrusionOk="0" h="70485" w="299085">
                  <a:moveTo>
                    <a:pt x="0" y="63119"/>
                  </a:moveTo>
                  <a:lnTo>
                    <a:pt x="6908" y="65182"/>
                  </a:lnTo>
                  <a:lnTo>
                    <a:pt x="13789" y="67462"/>
                  </a:lnTo>
                  <a:lnTo>
                    <a:pt x="20724" y="69307"/>
                  </a:lnTo>
                  <a:lnTo>
                    <a:pt x="27792" y="70067"/>
                  </a:lnTo>
                  <a:lnTo>
                    <a:pt x="34845" y="69233"/>
                  </a:lnTo>
                  <a:lnTo>
                    <a:pt x="41752" y="67263"/>
                  </a:lnTo>
                  <a:lnTo>
                    <a:pt x="48629" y="64958"/>
                  </a:lnTo>
                  <a:lnTo>
                    <a:pt x="55586" y="63119"/>
                  </a:lnTo>
                  <a:lnTo>
                    <a:pt x="85074" y="57683"/>
                  </a:lnTo>
                  <a:lnTo>
                    <a:pt x="114609" y="52496"/>
                  </a:lnTo>
                  <a:lnTo>
                    <a:pt x="144161" y="47410"/>
                  </a:lnTo>
                  <a:lnTo>
                    <a:pt x="173705" y="42273"/>
                  </a:lnTo>
                  <a:lnTo>
                    <a:pt x="180575" y="36948"/>
                  </a:lnTo>
                  <a:lnTo>
                    <a:pt x="187393" y="31547"/>
                  </a:lnTo>
                  <a:lnTo>
                    <a:pt x="194316" y="26298"/>
                  </a:lnTo>
                  <a:lnTo>
                    <a:pt x="228130" y="7980"/>
                  </a:lnTo>
                  <a:lnTo>
                    <a:pt x="267477" y="0"/>
                  </a:lnTo>
                  <a:lnTo>
                    <a:pt x="277903" y="64"/>
                  </a:lnTo>
                  <a:lnTo>
                    <a:pt x="288341" y="388"/>
                  </a:lnTo>
                  <a:lnTo>
                    <a:pt x="298774" y="583"/>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0" name="Google Shape;340;p20"/>
          <p:cNvSpPr/>
          <p:nvPr/>
        </p:nvSpPr>
        <p:spPr>
          <a:xfrm>
            <a:off x="3957750" y="3305620"/>
            <a:ext cx="792480" cy="139065"/>
          </a:xfrm>
          <a:custGeom>
            <a:rect b="b" l="l" r="r" t="t"/>
            <a:pathLst>
              <a:path extrusionOk="0" h="139064" w="792479">
                <a:moveTo>
                  <a:pt x="0" y="138968"/>
                </a:moveTo>
                <a:lnTo>
                  <a:pt x="6817" y="133552"/>
                </a:lnTo>
                <a:lnTo>
                  <a:pt x="13547" y="127999"/>
                </a:lnTo>
                <a:lnTo>
                  <a:pt x="20451" y="122719"/>
                </a:lnTo>
                <a:lnTo>
                  <a:pt x="58430" y="103598"/>
                </a:lnTo>
                <a:lnTo>
                  <a:pt x="97239" y="87590"/>
                </a:lnTo>
                <a:lnTo>
                  <a:pt x="136067" y="72952"/>
                </a:lnTo>
                <a:lnTo>
                  <a:pt x="229398" y="42955"/>
                </a:lnTo>
                <a:lnTo>
                  <a:pt x="273170" y="28928"/>
                </a:lnTo>
                <a:lnTo>
                  <a:pt x="325408" y="13152"/>
                </a:lnTo>
                <a:lnTo>
                  <a:pt x="366066" y="6434"/>
                </a:lnTo>
                <a:lnTo>
                  <a:pt x="437739" y="0"/>
                </a:lnTo>
                <a:lnTo>
                  <a:pt x="474293" y="4779"/>
                </a:lnTo>
                <a:lnTo>
                  <a:pt x="510897" y="9270"/>
                </a:lnTo>
                <a:lnTo>
                  <a:pt x="583652" y="20845"/>
                </a:lnTo>
                <a:lnTo>
                  <a:pt x="621602" y="58130"/>
                </a:lnTo>
                <a:lnTo>
                  <a:pt x="632289" y="69484"/>
                </a:lnTo>
                <a:lnTo>
                  <a:pt x="641896" y="74593"/>
                </a:lnTo>
                <a:lnTo>
                  <a:pt x="652383" y="77967"/>
                </a:lnTo>
                <a:lnTo>
                  <a:pt x="663245" y="80573"/>
                </a:lnTo>
                <a:lnTo>
                  <a:pt x="673978" y="83381"/>
                </a:lnTo>
                <a:lnTo>
                  <a:pt x="709048" y="94099"/>
                </a:lnTo>
                <a:lnTo>
                  <a:pt x="727959" y="97927"/>
                </a:lnTo>
                <a:lnTo>
                  <a:pt x="749410" y="97955"/>
                </a:lnTo>
                <a:lnTo>
                  <a:pt x="792098" y="97278"/>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41" name="Google Shape;341;p20"/>
          <p:cNvGrpSpPr/>
          <p:nvPr/>
        </p:nvGrpSpPr>
        <p:grpSpPr>
          <a:xfrm>
            <a:off x="3262928" y="3354259"/>
            <a:ext cx="2849356" cy="945179"/>
            <a:chOff x="3262928" y="3354259"/>
            <a:chExt cx="2849356" cy="945179"/>
          </a:xfrm>
        </p:grpSpPr>
        <p:sp>
          <p:nvSpPr>
            <p:cNvPr id="342" name="Google Shape;342;p20"/>
            <p:cNvSpPr/>
            <p:nvPr/>
          </p:nvSpPr>
          <p:spPr>
            <a:xfrm>
              <a:off x="4478059" y="3708629"/>
              <a:ext cx="494665" cy="97790"/>
            </a:xfrm>
            <a:custGeom>
              <a:rect b="b" l="l" r="r" t="t"/>
              <a:pathLst>
                <a:path extrusionOk="0" h="97789" w="494664">
                  <a:moveTo>
                    <a:pt x="7756" y="0"/>
                  </a:moveTo>
                  <a:lnTo>
                    <a:pt x="5440" y="6948"/>
                  </a:lnTo>
                  <a:lnTo>
                    <a:pt x="0" y="13565"/>
                  </a:lnTo>
                  <a:lnTo>
                    <a:pt x="808" y="20845"/>
                  </a:lnTo>
                  <a:lnTo>
                    <a:pt x="16372" y="64695"/>
                  </a:lnTo>
                  <a:lnTo>
                    <a:pt x="56394" y="90329"/>
                  </a:lnTo>
                  <a:lnTo>
                    <a:pt x="92742" y="96042"/>
                  </a:lnTo>
                  <a:lnTo>
                    <a:pt x="105032" y="97278"/>
                  </a:lnTo>
                  <a:lnTo>
                    <a:pt x="160646" y="96404"/>
                  </a:lnTo>
                  <a:lnTo>
                    <a:pt x="216287" y="96048"/>
                  </a:lnTo>
                  <a:lnTo>
                    <a:pt x="271915" y="95433"/>
                  </a:lnTo>
                  <a:lnTo>
                    <a:pt x="327487" y="93785"/>
                  </a:lnTo>
                  <a:lnTo>
                    <a:pt x="382961" y="90329"/>
                  </a:lnTo>
                  <a:lnTo>
                    <a:pt x="424715" y="75150"/>
                  </a:lnTo>
                  <a:lnTo>
                    <a:pt x="438547" y="69484"/>
                  </a:lnTo>
                  <a:lnTo>
                    <a:pt x="445421" y="67493"/>
                  </a:lnTo>
                  <a:lnTo>
                    <a:pt x="452398" y="65861"/>
                  </a:lnTo>
                  <a:lnTo>
                    <a:pt x="459398" y="64303"/>
                  </a:lnTo>
                  <a:lnTo>
                    <a:pt x="466340" y="62535"/>
                  </a:lnTo>
                  <a:lnTo>
                    <a:pt x="479846" y="58209"/>
                  </a:lnTo>
                  <a:lnTo>
                    <a:pt x="484510" y="56181"/>
                  </a:lnTo>
                  <a:lnTo>
                    <a:pt x="487037" y="55592"/>
                  </a:lnTo>
                  <a:lnTo>
                    <a:pt x="494133" y="55587"/>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3" name="Google Shape;343;p20"/>
            <p:cNvSpPr/>
            <p:nvPr/>
          </p:nvSpPr>
          <p:spPr>
            <a:xfrm>
              <a:off x="3895217" y="3771165"/>
              <a:ext cx="827405" cy="292100"/>
            </a:xfrm>
            <a:custGeom>
              <a:rect b="b" l="l" r="r" t="t"/>
              <a:pathLst>
                <a:path extrusionOk="0" h="292100" w="827404">
                  <a:moveTo>
                    <a:pt x="0" y="0"/>
                  </a:moveTo>
                  <a:lnTo>
                    <a:pt x="8941" y="8464"/>
                  </a:lnTo>
                  <a:lnTo>
                    <a:pt x="18053" y="16781"/>
                  </a:lnTo>
                  <a:lnTo>
                    <a:pt x="26824" y="25393"/>
                  </a:lnTo>
                  <a:lnTo>
                    <a:pt x="34741" y="34742"/>
                  </a:lnTo>
                  <a:lnTo>
                    <a:pt x="65990" y="79965"/>
                  </a:lnTo>
                  <a:lnTo>
                    <a:pt x="95766" y="126275"/>
                  </a:lnTo>
                  <a:lnTo>
                    <a:pt x="126296" y="171984"/>
                  </a:lnTo>
                  <a:lnTo>
                    <a:pt x="159809" y="215401"/>
                  </a:lnTo>
                  <a:lnTo>
                    <a:pt x="170177" y="227609"/>
                  </a:lnTo>
                  <a:lnTo>
                    <a:pt x="180508" y="239848"/>
                  </a:lnTo>
                  <a:lnTo>
                    <a:pt x="190913" y="252024"/>
                  </a:lnTo>
                  <a:lnTo>
                    <a:pt x="201499" y="264040"/>
                  </a:lnTo>
                  <a:lnTo>
                    <a:pt x="206329" y="269693"/>
                  </a:lnTo>
                  <a:lnTo>
                    <a:pt x="243050" y="290437"/>
                  </a:lnTo>
                  <a:lnTo>
                    <a:pt x="250136" y="291834"/>
                  </a:lnTo>
                  <a:lnTo>
                    <a:pt x="296012" y="289706"/>
                  </a:lnTo>
                  <a:lnTo>
                    <a:pt x="345131" y="287423"/>
                  </a:lnTo>
                  <a:lnTo>
                    <a:pt x="396400" y="284867"/>
                  </a:lnTo>
                  <a:lnTo>
                    <a:pt x="448724" y="281917"/>
                  </a:lnTo>
                  <a:lnTo>
                    <a:pt x="501008" y="278454"/>
                  </a:lnTo>
                  <a:lnTo>
                    <a:pt x="552160" y="274359"/>
                  </a:lnTo>
                  <a:lnTo>
                    <a:pt x="601084" y="269514"/>
                  </a:lnTo>
                  <a:lnTo>
                    <a:pt x="646687" y="263797"/>
                  </a:lnTo>
                  <a:lnTo>
                    <a:pt x="687875" y="257092"/>
                  </a:lnTo>
                  <a:lnTo>
                    <a:pt x="799047" y="236246"/>
                  </a:lnTo>
                  <a:lnTo>
                    <a:pt x="824142" y="220683"/>
                  </a:lnTo>
                  <a:lnTo>
                    <a:pt x="826696" y="220983"/>
                  </a:lnTo>
                  <a:lnTo>
                    <a:pt x="826839" y="229298"/>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4" name="Google Shape;344;p20"/>
            <p:cNvSpPr/>
            <p:nvPr/>
          </p:nvSpPr>
          <p:spPr>
            <a:xfrm>
              <a:off x="5041674" y="3354259"/>
              <a:ext cx="1070610" cy="347980"/>
            </a:xfrm>
            <a:custGeom>
              <a:rect b="b" l="l" r="r" t="t"/>
              <a:pathLst>
                <a:path extrusionOk="0" h="347979" w="1070610">
                  <a:moveTo>
                    <a:pt x="0" y="0"/>
                  </a:moveTo>
                  <a:lnTo>
                    <a:pt x="27234" y="10754"/>
                  </a:lnTo>
                  <a:lnTo>
                    <a:pt x="39793" y="16510"/>
                  </a:lnTo>
                  <a:lnTo>
                    <a:pt x="44409" y="21690"/>
                  </a:lnTo>
                  <a:lnTo>
                    <a:pt x="47817" y="30715"/>
                  </a:lnTo>
                  <a:lnTo>
                    <a:pt x="56749" y="48006"/>
                  </a:lnTo>
                  <a:lnTo>
                    <a:pt x="77939" y="77984"/>
                  </a:lnTo>
                  <a:lnTo>
                    <a:pt x="118120" y="125071"/>
                  </a:lnTo>
                  <a:lnTo>
                    <a:pt x="135245" y="144419"/>
                  </a:lnTo>
                  <a:lnTo>
                    <a:pt x="152206" y="163926"/>
                  </a:lnTo>
                  <a:lnTo>
                    <a:pt x="187602" y="201504"/>
                  </a:lnTo>
                  <a:lnTo>
                    <a:pt x="222135" y="232359"/>
                  </a:lnTo>
                  <a:lnTo>
                    <a:pt x="263221" y="265193"/>
                  </a:lnTo>
                  <a:lnTo>
                    <a:pt x="306450" y="295714"/>
                  </a:lnTo>
                  <a:lnTo>
                    <a:pt x="347411" y="319627"/>
                  </a:lnTo>
                  <a:lnTo>
                    <a:pt x="411681" y="340754"/>
                  </a:lnTo>
                  <a:lnTo>
                    <a:pt x="479428" y="347421"/>
                  </a:lnTo>
                  <a:lnTo>
                    <a:pt x="519095" y="344163"/>
                  </a:lnTo>
                  <a:lnTo>
                    <a:pt x="560562" y="339868"/>
                  </a:lnTo>
                  <a:lnTo>
                    <a:pt x="601415" y="332401"/>
                  </a:lnTo>
                  <a:lnTo>
                    <a:pt x="639237" y="319627"/>
                  </a:lnTo>
                  <a:lnTo>
                    <a:pt x="692977" y="293098"/>
                  </a:lnTo>
                  <a:lnTo>
                    <a:pt x="736575" y="267840"/>
                  </a:lnTo>
                  <a:lnTo>
                    <a:pt x="775538" y="242644"/>
                  </a:lnTo>
                  <a:lnTo>
                    <a:pt x="815372" y="216302"/>
                  </a:lnTo>
                  <a:lnTo>
                    <a:pt x="861580" y="187607"/>
                  </a:lnTo>
                  <a:lnTo>
                    <a:pt x="899179" y="165553"/>
                  </a:lnTo>
                  <a:lnTo>
                    <a:pt x="938011" y="145917"/>
                  </a:lnTo>
                  <a:lnTo>
                    <a:pt x="976792" y="130450"/>
                  </a:lnTo>
                  <a:lnTo>
                    <a:pt x="1020156" y="114605"/>
                  </a:lnTo>
                  <a:lnTo>
                    <a:pt x="1055452" y="102255"/>
                  </a:lnTo>
                  <a:lnTo>
                    <a:pt x="1070028" y="97278"/>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5" name="Google Shape;345;p20"/>
            <p:cNvSpPr/>
            <p:nvPr/>
          </p:nvSpPr>
          <p:spPr>
            <a:xfrm>
              <a:off x="4902710" y="3659989"/>
              <a:ext cx="417195" cy="118745"/>
            </a:xfrm>
            <a:custGeom>
              <a:rect b="b" l="l" r="r" t="t"/>
              <a:pathLst>
                <a:path extrusionOk="0" h="118745" w="417195">
                  <a:moveTo>
                    <a:pt x="0" y="6948"/>
                  </a:moveTo>
                  <a:lnTo>
                    <a:pt x="6908" y="4885"/>
                  </a:lnTo>
                  <a:lnTo>
                    <a:pt x="13789" y="2605"/>
                  </a:lnTo>
                  <a:lnTo>
                    <a:pt x="20724" y="759"/>
                  </a:lnTo>
                  <a:lnTo>
                    <a:pt x="27792" y="0"/>
                  </a:lnTo>
                  <a:lnTo>
                    <a:pt x="51874" y="5216"/>
                  </a:lnTo>
                  <a:lnTo>
                    <a:pt x="72953" y="17965"/>
                  </a:lnTo>
                  <a:lnTo>
                    <a:pt x="92297" y="33890"/>
                  </a:lnTo>
                  <a:lnTo>
                    <a:pt x="111171" y="48639"/>
                  </a:lnTo>
                  <a:lnTo>
                    <a:pt x="145186" y="70767"/>
                  </a:lnTo>
                  <a:lnTo>
                    <a:pt x="180653" y="90329"/>
                  </a:lnTo>
                  <a:lnTo>
                    <a:pt x="224724" y="106190"/>
                  </a:lnTo>
                  <a:lnTo>
                    <a:pt x="270981" y="118123"/>
                  </a:lnTo>
                  <a:lnTo>
                    <a:pt x="279777" y="116735"/>
                  </a:lnTo>
                  <a:lnTo>
                    <a:pt x="288647" y="115579"/>
                  </a:lnTo>
                  <a:lnTo>
                    <a:pt x="326291" y="95110"/>
                  </a:lnTo>
                  <a:lnTo>
                    <a:pt x="333515" y="90329"/>
                  </a:lnTo>
                  <a:lnTo>
                    <a:pt x="343583" y="85986"/>
                  </a:lnTo>
                  <a:lnTo>
                    <a:pt x="354011" y="82503"/>
                  </a:lnTo>
                  <a:lnTo>
                    <a:pt x="364613" y="79458"/>
                  </a:lnTo>
                  <a:lnTo>
                    <a:pt x="375204" y="76432"/>
                  </a:lnTo>
                  <a:lnTo>
                    <a:pt x="390139" y="71941"/>
                  </a:lnTo>
                  <a:lnTo>
                    <a:pt x="398325" y="69931"/>
                  </a:lnTo>
                  <a:lnTo>
                    <a:pt x="405373" y="69434"/>
                  </a:lnTo>
                  <a:lnTo>
                    <a:pt x="416894" y="69484"/>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6" name="Google Shape;346;p20"/>
            <p:cNvSpPr/>
            <p:nvPr/>
          </p:nvSpPr>
          <p:spPr>
            <a:xfrm>
              <a:off x="3262928" y="3972670"/>
              <a:ext cx="709295" cy="250190"/>
            </a:xfrm>
            <a:custGeom>
              <a:rect b="b" l="l" r="r" t="t"/>
              <a:pathLst>
                <a:path extrusionOk="0" h="250189" w="709295">
                  <a:moveTo>
                    <a:pt x="0" y="0"/>
                  </a:moveTo>
                  <a:lnTo>
                    <a:pt x="7049" y="3303"/>
                  </a:lnTo>
                  <a:lnTo>
                    <a:pt x="14165" y="6492"/>
                  </a:lnTo>
                  <a:lnTo>
                    <a:pt x="21146" y="9909"/>
                  </a:lnTo>
                  <a:lnTo>
                    <a:pt x="27792" y="13896"/>
                  </a:lnTo>
                  <a:lnTo>
                    <a:pt x="53793" y="33139"/>
                  </a:lnTo>
                  <a:lnTo>
                    <a:pt x="79147" y="53332"/>
                  </a:lnTo>
                  <a:lnTo>
                    <a:pt x="104879" y="72915"/>
                  </a:lnTo>
                  <a:lnTo>
                    <a:pt x="178821" y="115271"/>
                  </a:lnTo>
                  <a:lnTo>
                    <a:pt x="226583" y="138190"/>
                  </a:lnTo>
                  <a:lnTo>
                    <a:pt x="275209" y="159140"/>
                  </a:lnTo>
                  <a:lnTo>
                    <a:pt x="324606" y="178174"/>
                  </a:lnTo>
                  <a:lnTo>
                    <a:pt x="374682" y="195348"/>
                  </a:lnTo>
                  <a:lnTo>
                    <a:pt x="425345" y="210715"/>
                  </a:lnTo>
                  <a:lnTo>
                    <a:pt x="476504" y="224329"/>
                  </a:lnTo>
                  <a:lnTo>
                    <a:pt x="528065" y="236246"/>
                  </a:lnTo>
                  <a:lnTo>
                    <a:pt x="569664" y="243672"/>
                  </a:lnTo>
                  <a:lnTo>
                    <a:pt x="590566" y="246848"/>
                  </a:lnTo>
                  <a:lnTo>
                    <a:pt x="611444" y="250143"/>
                  </a:lnTo>
                  <a:lnTo>
                    <a:pt x="708719" y="243195"/>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7" name="Google Shape;347;p20"/>
            <p:cNvSpPr/>
            <p:nvPr/>
          </p:nvSpPr>
          <p:spPr>
            <a:xfrm>
              <a:off x="4659523" y="4021308"/>
              <a:ext cx="278130" cy="278130"/>
            </a:xfrm>
            <a:custGeom>
              <a:rect b="b" l="l" r="r" t="t"/>
              <a:pathLst>
                <a:path extrusionOk="0" h="278129" w="278129">
                  <a:moveTo>
                    <a:pt x="277928" y="0"/>
                  </a:moveTo>
                  <a:lnTo>
                    <a:pt x="251262" y="43192"/>
                  </a:lnTo>
                  <a:lnTo>
                    <a:pt x="233053" y="73252"/>
                  </a:lnTo>
                  <a:lnTo>
                    <a:pt x="220467" y="93744"/>
                  </a:lnTo>
                  <a:lnTo>
                    <a:pt x="188086" y="133463"/>
                  </a:lnTo>
                  <a:lnTo>
                    <a:pt x="142623" y="177456"/>
                  </a:lnTo>
                  <a:lnTo>
                    <a:pt x="104223" y="215401"/>
                  </a:lnTo>
                  <a:lnTo>
                    <a:pt x="97505" y="222630"/>
                  </a:lnTo>
                  <a:lnTo>
                    <a:pt x="90940" y="230047"/>
                  </a:lnTo>
                  <a:lnTo>
                    <a:pt x="84069" y="237089"/>
                  </a:lnTo>
                  <a:lnTo>
                    <a:pt x="48662" y="259890"/>
                  </a:lnTo>
                  <a:lnTo>
                    <a:pt x="10512" y="269135"/>
                  </a:lnTo>
                  <a:lnTo>
                    <a:pt x="6858" y="271067"/>
                  </a:lnTo>
                  <a:lnTo>
                    <a:pt x="0" y="277937"/>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48" name="Google Shape;348;p20"/>
            <p:cNvSpPr/>
            <p:nvPr/>
          </p:nvSpPr>
          <p:spPr>
            <a:xfrm>
              <a:off x="5729550" y="3875392"/>
              <a:ext cx="14604" cy="271145"/>
            </a:xfrm>
            <a:custGeom>
              <a:rect b="b" l="l" r="r" t="t"/>
              <a:pathLst>
                <a:path extrusionOk="0" h="271145" w="14604">
                  <a:moveTo>
                    <a:pt x="0" y="0"/>
                  </a:moveTo>
                  <a:lnTo>
                    <a:pt x="8333" y="33584"/>
                  </a:lnTo>
                  <a:lnTo>
                    <a:pt x="12640" y="56319"/>
                  </a:lnTo>
                  <a:lnTo>
                    <a:pt x="14171" y="80328"/>
                  </a:lnTo>
                  <a:lnTo>
                    <a:pt x="14173" y="117733"/>
                  </a:lnTo>
                  <a:lnTo>
                    <a:pt x="13896" y="180659"/>
                  </a:lnTo>
                  <a:lnTo>
                    <a:pt x="13037" y="196337"/>
                  </a:lnTo>
                  <a:lnTo>
                    <a:pt x="11026" y="211950"/>
                  </a:lnTo>
                  <a:lnTo>
                    <a:pt x="8712" y="227551"/>
                  </a:lnTo>
                  <a:lnTo>
                    <a:pt x="6948" y="243195"/>
                  </a:lnTo>
                  <a:lnTo>
                    <a:pt x="6648" y="250132"/>
                  </a:lnTo>
                  <a:lnTo>
                    <a:pt x="6682" y="257081"/>
                  </a:lnTo>
                  <a:lnTo>
                    <a:pt x="6848" y="264036"/>
                  </a:lnTo>
                  <a:lnTo>
                    <a:pt x="6948" y="270988"/>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49" name="Google Shape;349;p20"/>
          <p:cNvSpPr/>
          <p:nvPr/>
        </p:nvSpPr>
        <p:spPr>
          <a:xfrm>
            <a:off x="2679277" y="3715577"/>
            <a:ext cx="875665" cy="97790"/>
          </a:xfrm>
          <a:custGeom>
            <a:rect b="b" l="l" r="r" t="t"/>
            <a:pathLst>
              <a:path extrusionOk="0" h="97789" w="875664">
                <a:moveTo>
                  <a:pt x="0" y="0"/>
                </a:moveTo>
                <a:lnTo>
                  <a:pt x="34228" y="20547"/>
                </a:lnTo>
                <a:lnTo>
                  <a:pt x="95339" y="47852"/>
                </a:lnTo>
                <a:lnTo>
                  <a:pt x="145912" y="62535"/>
                </a:lnTo>
                <a:lnTo>
                  <a:pt x="197908" y="68496"/>
                </a:lnTo>
                <a:lnTo>
                  <a:pt x="215394" y="69484"/>
                </a:lnTo>
                <a:lnTo>
                  <a:pt x="270961" y="73253"/>
                </a:lnTo>
                <a:lnTo>
                  <a:pt x="326566" y="76432"/>
                </a:lnTo>
                <a:lnTo>
                  <a:pt x="373393" y="78981"/>
                </a:lnTo>
                <a:lnTo>
                  <a:pt x="431664" y="81906"/>
                </a:lnTo>
                <a:lnTo>
                  <a:pt x="458579" y="83070"/>
                </a:lnTo>
                <a:lnTo>
                  <a:pt x="466208" y="83415"/>
                </a:lnTo>
                <a:lnTo>
                  <a:pt x="473117" y="83829"/>
                </a:lnTo>
                <a:lnTo>
                  <a:pt x="481677" y="84483"/>
                </a:lnTo>
                <a:lnTo>
                  <a:pt x="494261" y="85545"/>
                </a:lnTo>
                <a:lnTo>
                  <a:pt x="513241" y="87186"/>
                </a:lnTo>
                <a:lnTo>
                  <a:pt x="540991" y="89575"/>
                </a:lnTo>
                <a:lnTo>
                  <a:pt x="579882" y="92882"/>
                </a:lnTo>
                <a:lnTo>
                  <a:pt x="632289" y="97278"/>
                </a:lnTo>
                <a:lnTo>
                  <a:pt x="875476" y="90329"/>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0" name="Google Shape;350;p20"/>
          <p:cNvSpPr/>
          <p:nvPr/>
        </p:nvSpPr>
        <p:spPr>
          <a:xfrm>
            <a:off x="5132002" y="3937928"/>
            <a:ext cx="334010" cy="125095"/>
          </a:xfrm>
          <a:custGeom>
            <a:rect b="b" l="l" r="r" t="t"/>
            <a:pathLst>
              <a:path extrusionOk="0" h="125095" w="334010">
                <a:moveTo>
                  <a:pt x="0" y="0"/>
                </a:moveTo>
                <a:lnTo>
                  <a:pt x="29994" y="36657"/>
                </a:lnTo>
                <a:lnTo>
                  <a:pt x="98960" y="78459"/>
                </a:lnTo>
                <a:lnTo>
                  <a:pt x="152152" y="106205"/>
                </a:lnTo>
                <a:lnTo>
                  <a:pt x="215394" y="125071"/>
                </a:lnTo>
                <a:lnTo>
                  <a:pt x="222540" y="121894"/>
                </a:lnTo>
                <a:lnTo>
                  <a:pt x="229816" y="118913"/>
                </a:lnTo>
                <a:lnTo>
                  <a:pt x="236829" y="115538"/>
                </a:lnTo>
                <a:lnTo>
                  <a:pt x="243187" y="111174"/>
                </a:lnTo>
                <a:lnTo>
                  <a:pt x="248828" y="104599"/>
                </a:lnTo>
                <a:lnTo>
                  <a:pt x="253373" y="96975"/>
                </a:lnTo>
                <a:lnTo>
                  <a:pt x="258036" y="89503"/>
                </a:lnTo>
                <a:lnTo>
                  <a:pt x="264032" y="83381"/>
                </a:lnTo>
                <a:lnTo>
                  <a:pt x="279268" y="77942"/>
                </a:lnTo>
                <a:lnTo>
                  <a:pt x="299617" y="76037"/>
                </a:lnTo>
                <a:lnTo>
                  <a:pt x="319543" y="76067"/>
                </a:lnTo>
                <a:lnTo>
                  <a:pt x="333515" y="76432"/>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1" name="Google Shape;351;p20"/>
          <p:cNvSpPr/>
          <p:nvPr/>
        </p:nvSpPr>
        <p:spPr>
          <a:xfrm>
            <a:off x="2660499" y="3910694"/>
            <a:ext cx="483234" cy="175895"/>
          </a:xfrm>
          <a:custGeom>
            <a:rect b="b" l="l" r="r" t="t"/>
            <a:pathLst>
              <a:path extrusionOk="0" h="175895" w="483235">
                <a:moveTo>
                  <a:pt x="0" y="175404"/>
                </a:moveTo>
                <a:lnTo>
                  <a:pt x="14242" y="165957"/>
                </a:lnTo>
                <a:lnTo>
                  <a:pt x="16256" y="166165"/>
                </a:lnTo>
                <a:lnTo>
                  <a:pt x="24917" y="166120"/>
                </a:lnTo>
                <a:lnTo>
                  <a:pt x="59098" y="155915"/>
                </a:lnTo>
                <a:lnTo>
                  <a:pt x="69115" y="151406"/>
                </a:lnTo>
                <a:lnTo>
                  <a:pt x="78707" y="145894"/>
                </a:lnTo>
                <a:lnTo>
                  <a:pt x="88345" y="140520"/>
                </a:lnTo>
                <a:lnTo>
                  <a:pt x="98497" y="136425"/>
                </a:lnTo>
                <a:lnTo>
                  <a:pt x="109372" y="134220"/>
                </a:lnTo>
                <a:lnTo>
                  <a:pt x="120494" y="133251"/>
                </a:lnTo>
                <a:lnTo>
                  <a:pt x="131699" y="132651"/>
                </a:lnTo>
                <a:lnTo>
                  <a:pt x="142821" y="131553"/>
                </a:lnTo>
                <a:lnTo>
                  <a:pt x="156383" y="129221"/>
                </a:lnTo>
                <a:lnTo>
                  <a:pt x="169889" y="126542"/>
                </a:lnTo>
                <a:lnTo>
                  <a:pt x="183403" y="123933"/>
                </a:lnTo>
                <a:lnTo>
                  <a:pt x="196995" y="121808"/>
                </a:lnTo>
                <a:lnTo>
                  <a:pt x="221572" y="118965"/>
                </a:lnTo>
                <a:lnTo>
                  <a:pt x="246199" y="116549"/>
                </a:lnTo>
                <a:lnTo>
                  <a:pt x="270848" y="114325"/>
                </a:lnTo>
                <a:lnTo>
                  <a:pt x="295492" y="112064"/>
                </a:lnTo>
                <a:lnTo>
                  <a:pt x="349666" y="107191"/>
                </a:lnTo>
                <a:lnTo>
                  <a:pt x="357083" y="109548"/>
                </a:lnTo>
                <a:lnTo>
                  <a:pt x="364519" y="111851"/>
                </a:lnTo>
                <a:lnTo>
                  <a:pt x="371916" y="114261"/>
                </a:lnTo>
                <a:lnTo>
                  <a:pt x="379215" y="116936"/>
                </a:lnTo>
                <a:lnTo>
                  <a:pt x="386032" y="119633"/>
                </a:lnTo>
                <a:lnTo>
                  <a:pt x="392062" y="129288"/>
                </a:lnTo>
                <a:lnTo>
                  <a:pt x="398914" y="126681"/>
                </a:lnTo>
                <a:lnTo>
                  <a:pt x="411133" y="120146"/>
                </a:lnTo>
                <a:lnTo>
                  <a:pt x="422087" y="111398"/>
                </a:lnTo>
                <a:lnTo>
                  <a:pt x="432536" y="101765"/>
                </a:lnTo>
                <a:lnTo>
                  <a:pt x="443238" y="92574"/>
                </a:lnTo>
                <a:lnTo>
                  <a:pt x="448320" y="82899"/>
                </a:lnTo>
                <a:lnTo>
                  <a:pt x="453505" y="73270"/>
                </a:lnTo>
                <a:lnTo>
                  <a:pt x="458482" y="63549"/>
                </a:lnTo>
                <a:lnTo>
                  <a:pt x="462937" y="53595"/>
                </a:lnTo>
                <a:lnTo>
                  <a:pt x="465725" y="45179"/>
                </a:lnTo>
                <a:lnTo>
                  <a:pt x="467862" y="36542"/>
                </a:lnTo>
                <a:lnTo>
                  <a:pt x="470000" y="27906"/>
                </a:lnTo>
                <a:lnTo>
                  <a:pt x="472787" y="19489"/>
                </a:lnTo>
                <a:lnTo>
                  <a:pt x="478866" y="7140"/>
                </a:lnTo>
                <a:lnTo>
                  <a:pt x="481748" y="4894"/>
                </a:lnTo>
                <a:lnTo>
                  <a:pt x="482612" y="5074"/>
                </a:lnTo>
                <a:lnTo>
                  <a:pt x="482637" y="0"/>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352" name="Google Shape;352;p20"/>
          <p:cNvGrpSpPr/>
          <p:nvPr/>
        </p:nvGrpSpPr>
        <p:grpSpPr>
          <a:xfrm>
            <a:off x="4093870" y="3064826"/>
            <a:ext cx="82550" cy="164571"/>
            <a:chOff x="4093870" y="3064826"/>
            <a:chExt cx="82550" cy="164571"/>
          </a:xfrm>
        </p:grpSpPr>
        <p:sp>
          <p:nvSpPr>
            <p:cNvPr id="353" name="Google Shape;353;p20"/>
            <p:cNvSpPr/>
            <p:nvPr/>
          </p:nvSpPr>
          <p:spPr>
            <a:xfrm>
              <a:off x="4134074" y="3064932"/>
              <a:ext cx="1905" cy="164465"/>
            </a:xfrm>
            <a:custGeom>
              <a:rect b="b" l="l" r="r" t="t"/>
              <a:pathLst>
                <a:path extrusionOk="0" h="164464" w="1904">
                  <a:moveTo>
                    <a:pt x="1711" y="0"/>
                  </a:moveTo>
                  <a:lnTo>
                    <a:pt x="0" y="164254"/>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4" name="Google Shape;354;p20"/>
            <p:cNvSpPr/>
            <p:nvPr/>
          </p:nvSpPr>
          <p:spPr>
            <a:xfrm>
              <a:off x="4093870" y="3064826"/>
              <a:ext cx="82550" cy="164465"/>
            </a:xfrm>
            <a:custGeom>
              <a:rect b="b" l="l" r="r" t="t"/>
              <a:pathLst>
                <a:path extrusionOk="0" h="164464" w="82550">
                  <a:moveTo>
                    <a:pt x="0" y="81810"/>
                  </a:moveTo>
                  <a:lnTo>
                    <a:pt x="40204" y="164360"/>
                  </a:lnTo>
                  <a:lnTo>
                    <a:pt x="75263" y="96032"/>
                  </a:lnTo>
                  <a:lnTo>
                    <a:pt x="51183" y="96032"/>
                  </a:lnTo>
                  <a:lnTo>
                    <a:pt x="30652" y="95817"/>
                  </a:lnTo>
                  <a:lnTo>
                    <a:pt x="30795" y="82131"/>
                  </a:lnTo>
                  <a:lnTo>
                    <a:pt x="0" y="81810"/>
                  </a:lnTo>
                  <a:close/>
                </a:path>
                <a:path extrusionOk="0" h="164464" w="82550">
                  <a:moveTo>
                    <a:pt x="30795" y="82131"/>
                  </a:moveTo>
                  <a:lnTo>
                    <a:pt x="30652" y="95817"/>
                  </a:lnTo>
                  <a:lnTo>
                    <a:pt x="51183" y="96032"/>
                  </a:lnTo>
                  <a:lnTo>
                    <a:pt x="51326" y="82345"/>
                  </a:lnTo>
                  <a:lnTo>
                    <a:pt x="30795" y="82131"/>
                  </a:lnTo>
                  <a:close/>
                </a:path>
                <a:path extrusionOk="0" h="164464" w="82550">
                  <a:moveTo>
                    <a:pt x="51326" y="82345"/>
                  </a:moveTo>
                  <a:lnTo>
                    <a:pt x="51183" y="96032"/>
                  </a:lnTo>
                  <a:lnTo>
                    <a:pt x="75263" y="96032"/>
                  </a:lnTo>
                  <a:lnTo>
                    <a:pt x="82122" y="82665"/>
                  </a:lnTo>
                  <a:lnTo>
                    <a:pt x="51326" y="82345"/>
                  </a:lnTo>
                  <a:close/>
                </a:path>
                <a:path extrusionOk="0" h="164464" w="82550">
                  <a:moveTo>
                    <a:pt x="31650" y="0"/>
                  </a:moveTo>
                  <a:lnTo>
                    <a:pt x="30795" y="82131"/>
                  </a:lnTo>
                  <a:lnTo>
                    <a:pt x="51326" y="82345"/>
                  </a:lnTo>
                  <a:lnTo>
                    <a:pt x="52181" y="213"/>
                  </a:lnTo>
                  <a:lnTo>
                    <a:pt x="3165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355" name="Google Shape;355;p20"/>
          <p:cNvSpPr txBox="1"/>
          <p:nvPr/>
        </p:nvSpPr>
        <p:spPr>
          <a:xfrm>
            <a:off x="9627235" y="3580891"/>
            <a:ext cx="993775"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chemeClr val="dk1"/>
                </a:solidFill>
                <a:latin typeface="Arial"/>
                <a:ea typeface="Arial"/>
                <a:cs typeface="Arial"/>
                <a:sym typeface="Arial"/>
              </a:rPr>
              <a:t>BAC library</a:t>
            </a:r>
            <a:endParaRPr sz="1500">
              <a:solidFill>
                <a:schemeClr val="dk1"/>
              </a:solidFill>
              <a:latin typeface="Arial"/>
              <a:ea typeface="Arial"/>
              <a:cs typeface="Arial"/>
              <a:sym typeface="Arial"/>
            </a:endParaRPr>
          </a:p>
        </p:txBody>
      </p:sp>
      <p:grpSp>
        <p:nvGrpSpPr>
          <p:cNvPr id="356" name="Google Shape;356;p20"/>
          <p:cNvGrpSpPr/>
          <p:nvPr/>
        </p:nvGrpSpPr>
        <p:grpSpPr>
          <a:xfrm>
            <a:off x="1178371" y="4789593"/>
            <a:ext cx="640715" cy="1905"/>
            <a:chOff x="1178371" y="4789593"/>
            <a:chExt cx="640715" cy="1905"/>
          </a:xfrm>
        </p:grpSpPr>
        <p:sp>
          <p:nvSpPr>
            <p:cNvPr id="357" name="Google Shape;357;p20"/>
            <p:cNvSpPr/>
            <p:nvPr/>
          </p:nvSpPr>
          <p:spPr>
            <a:xfrm>
              <a:off x="1178371" y="4789593"/>
              <a:ext cx="640715" cy="1905"/>
            </a:xfrm>
            <a:custGeom>
              <a:rect b="b" l="l" r="r" t="t"/>
              <a:pathLst>
                <a:path extrusionOk="0" h="1904" w="640714">
                  <a:moveTo>
                    <a:pt x="0" y="0"/>
                  </a:moveTo>
                  <a:lnTo>
                    <a:pt x="640587"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58" name="Google Shape;358;p20"/>
            <p:cNvSpPr/>
            <p:nvPr/>
          </p:nvSpPr>
          <p:spPr>
            <a:xfrm>
              <a:off x="1178371" y="4789593"/>
              <a:ext cx="640715" cy="1905"/>
            </a:xfrm>
            <a:custGeom>
              <a:rect b="b" l="l" r="r" t="t"/>
              <a:pathLst>
                <a:path extrusionOk="0" h="1904" w="640714">
                  <a:moveTo>
                    <a:pt x="0" y="0"/>
                  </a:moveTo>
                  <a:lnTo>
                    <a:pt x="640587" y="1711"/>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59" name="Google Shape;359;p20"/>
          <p:cNvGrpSpPr/>
          <p:nvPr/>
        </p:nvGrpSpPr>
        <p:grpSpPr>
          <a:xfrm>
            <a:off x="1506877" y="4707467"/>
            <a:ext cx="640715" cy="1905"/>
            <a:chOff x="1506877" y="4707467"/>
            <a:chExt cx="640715" cy="1905"/>
          </a:xfrm>
        </p:grpSpPr>
        <p:sp>
          <p:nvSpPr>
            <p:cNvPr id="360" name="Google Shape;360;p20"/>
            <p:cNvSpPr/>
            <p:nvPr/>
          </p:nvSpPr>
          <p:spPr>
            <a:xfrm>
              <a:off x="1506877" y="4707467"/>
              <a:ext cx="640715" cy="1905"/>
            </a:xfrm>
            <a:custGeom>
              <a:rect b="b" l="l" r="r" t="t"/>
              <a:pathLst>
                <a:path extrusionOk="0" h="1904" w="640714">
                  <a:moveTo>
                    <a:pt x="0" y="0"/>
                  </a:moveTo>
                  <a:lnTo>
                    <a:pt x="640588" y="1710"/>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1" name="Google Shape;361;p20"/>
            <p:cNvSpPr/>
            <p:nvPr/>
          </p:nvSpPr>
          <p:spPr>
            <a:xfrm>
              <a:off x="1506877" y="4707467"/>
              <a:ext cx="640715" cy="1905"/>
            </a:xfrm>
            <a:custGeom>
              <a:rect b="b" l="l" r="r" t="t"/>
              <a:pathLst>
                <a:path extrusionOk="0" h="1904" w="640714">
                  <a:moveTo>
                    <a:pt x="0" y="0"/>
                  </a:moveTo>
                  <a:lnTo>
                    <a:pt x="640587" y="1711"/>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62" name="Google Shape;362;p20"/>
          <p:cNvGrpSpPr/>
          <p:nvPr/>
        </p:nvGrpSpPr>
        <p:grpSpPr>
          <a:xfrm>
            <a:off x="2009366" y="4789593"/>
            <a:ext cx="640715" cy="1905"/>
            <a:chOff x="2009366" y="4789593"/>
            <a:chExt cx="640715" cy="1905"/>
          </a:xfrm>
        </p:grpSpPr>
        <p:sp>
          <p:nvSpPr>
            <p:cNvPr id="363" name="Google Shape;363;p20"/>
            <p:cNvSpPr/>
            <p:nvPr/>
          </p:nvSpPr>
          <p:spPr>
            <a:xfrm>
              <a:off x="2009366" y="4789593"/>
              <a:ext cx="640715" cy="1905"/>
            </a:xfrm>
            <a:custGeom>
              <a:rect b="b" l="l" r="r" t="t"/>
              <a:pathLst>
                <a:path extrusionOk="0" h="1904" w="640714">
                  <a:moveTo>
                    <a:pt x="0" y="0"/>
                  </a:moveTo>
                  <a:lnTo>
                    <a:pt x="640588"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4" name="Google Shape;364;p20"/>
            <p:cNvSpPr/>
            <p:nvPr/>
          </p:nvSpPr>
          <p:spPr>
            <a:xfrm>
              <a:off x="2009366" y="4789593"/>
              <a:ext cx="640715" cy="1905"/>
            </a:xfrm>
            <a:custGeom>
              <a:rect b="b" l="l" r="r" t="t"/>
              <a:pathLst>
                <a:path extrusionOk="0" h="1904" w="640714">
                  <a:moveTo>
                    <a:pt x="0" y="0"/>
                  </a:moveTo>
                  <a:lnTo>
                    <a:pt x="640587" y="1711"/>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65" name="Google Shape;365;p20"/>
          <p:cNvGrpSpPr/>
          <p:nvPr/>
        </p:nvGrpSpPr>
        <p:grpSpPr>
          <a:xfrm>
            <a:off x="2311718" y="4707467"/>
            <a:ext cx="640715" cy="1905"/>
            <a:chOff x="2311718" y="4707467"/>
            <a:chExt cx="640715" cy="1905"/>
          </a:xfrm>
        </p:grpSpPr>
        <p:sp>
          <p:nvSpPr>
            <p:cNvPr id="366" name="Google Shape;366;p20"/>
            <p:cNvSpPr/>
            <p:nvPr/>
          </p:nvSpPr>
          <p:spPr>
            <a:xfrm>
              <a:off x="2311718" y="4707467"/>
              <a:ext cx="640715" cy="1905"/>
            </a:xfrm>
            <a:custGeom>
              <a:rect b="b" l="l" r="r" t="t"/>
              <a:pathLst>
                <a:path extrusionOk="0" h="1904" w="640714">
                  <a:moveTo>
                    <a:pt x="0" y="0"/>
                  </a:moveTo>
                  <a:lnTo>
                    <a:pt x="640588" y="1710"/>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67" name="Google Shape;367;p20"/>
            <p:cNvSpPr/>
            <p:nvPr/>
          </p:nvSpPr>
          <p:spPr>
            <a:xfrm>
              <a:off x="2311718" y="4707467"/>
              <a:ext cx="640715" cy="1905"/>
            </a:xfrm>
            <a:custGeom>
              <a:rect b="b" l="l" r="r" t="t"/>
              <a:pathLst>
                <a:path extrusionOk="0" h="1904" w="640714">
                  <a:moveTo>
                    <a:pt x="0" y="0"/>
                  </a:moveTo>
                  <a:lnTo>
                    <a:pt x="640587" y="1711"/>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368" name="Google Shape;368;p20"/>
          <p:cNvGrpSpPr/>
          <p:nvPr/>
        </p:nvGrpSpPr>
        <p:grpSpPr>
          <a:xfrm>
            <a:off x="2738777" y="4707467"/>
            <a:ext cx="3235281" cy="1570669"/>
            <a:chOff x="2738777" y="4707467"/>
            <a:chExt cx="3235281" cy="1570669"/>
          </a:xfrm>
        </p:grpSpPr>
        <p:sp>
          <p:nvSpPr>
            <p:cNvPr id="369" name="Google Shape;369;p20"/>
            <p:cNvSpPr/>
            <p:nvPr/>
          </p:nvSpPr>
          <p:spPr>
            <a:xfrm>
              <a:off x="2840360" y="4789592"/>
              <a:ext cx="640715" cy="1905"/>
            </a:xfrm>
            <a:custGeom>
              <a:rect b="b" l="l" r="r" t="t"/>
              <a:pathLst>
                <a:path extrusionOk="0" h="1904" w="640714">
                  <a:moveTo>
                    <a:pt x="0" y="0"/>
                  </a:moveTo>
                  <a:lnTo>
                    <a:pt x="640588"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0" name="Google Shape;370;p20"/>
            <p:cNvSpPr/>
            <p:nvPr/>
          </p:nvSpPr>
          <p:spPr>
            <a:xfrm>
              <a:off x="2840360" y="4789592"/>
              <a:ext cx="640715" cy="1905"/>
            </a:xfrm>
            <a:custGeom>
              <a:rect b="b" l="l" r="r" t="t"/>
              <a:pathLst>
                <a:path extrusionOk="0" h="1904" w="640714">
                  <a:moveTo>
                    <a:pt x="0" y="0"/>
                  </a:moveTo>
                  <a:lnTo>
                    <a:pt x="640587" y="1711"/>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1" name="Google Shape;371;p20"/>
            <p:cNvSpPr/>
            <p:nvPr/>
          </p:nvSpPr>
          <p:spPr>
            <a:xfrm>
              <a:off x="3116560" y="4707467"/>
              <a:ext cx="640715" cy="1905"/>
            </a:xfrm>
            <a:custGeom>
              <a:rect b="b" l="l" r="r" t="t"/>
              <a:pathLst>
                <a:path extrusionOk="0" h="1904" w="640714">
                  <a:moveTo>
                    <a:pt x="0" y="0"/>
                  </a:moveTo>
                  <a:lnTo>
                    <a:pt x="640588" y="1710"/>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2" name="Google Shape;372;p20"/>
            <p:cNvSpPr/>
            <p:nvPr/>
          </p:nvSpPr>
          <p:spPr>
            <a:xfrm>
              <a:off x="3116560" y="4707467"/>
              <a:ext cx="640715" cy="1905"/>
            </a:xfrm>
            <a:custGeom>
              <a:rect b="b" l="l" r="r" t="t"/>
              <a:pathLst>
                <a:path extrusionOk="0" h="1904" w="640714">
                  <a:moveTo>
                    <a:pt x="0" y="0"/>
                  </a:moveTo>
                  <a:lnTo>
                    <a:pt x="640587" y="1711"/>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3" name="Google Shape;373;p20"/>
            <p:cNvSpPr/>
            <p:nvPr/>
          </p:nvSpPr>
          <p:spPr>
            <a:xfrm>
              <a:off x="3671355" y="4789592"/>
              <a:ext cx="640715" cy="1905"/>
            </a:xfrm>
            <a:custGeom>
              <a:rect b="b" l="l" r="r" t="t"/>
              <a:pathLst>
                <a:path extrusionOk="0" h="1904" w="640714">
                  <a:moveTo>
                    <a:pt x="0" y="0"/>
                  </a:moveTo>
                  <a:lnTo>
                    <a:pt x="640588"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4" name="Google Shape;374;p20"/>
            <p:cNvSpPr/>
            <p:nvPr/>
          </p:nvSpPr>
          <p:spPr>
            <a:xfrm>
              <a:off x="3671355" y="4789592"/>
              <a:ext cx="640715" cy="1905"/>
            </a:xfrm>
            <a:custGeom>
              <a:rect b="b" l="l" r="r" t="t"/>
              <a:pathLst>
                <a:path extrusionOk="0" h="1904" w="640714">
                  <a:moveTo>
                    <a:pt x="0" y="0"/>
                  </a:moveTo>
                  <a:lnTo>
                    <a:pt x="640587" y="1711"/>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5" name="Google Shape;375;p20"/>
            <p:cNvSpPr/>
            <p:nvPr/>
          </p:nvSpPr>
          <p:spPr>
            <a:xfrm>
              <a:off x="3921401" y="4707467"/>
              <a:ext cx="640715" cy="1905"/>
            </a:xfrm>
            <a:custGeom>
              <a:rect b="b" l="l" r="r" t="t"/>
              <a:pathLst>
                <a:path extrusionOk="0" h="1904" w="640714">
                  <a:moveTo>
                    <a:pt x="0" y="0"/>
                  </a:moveTo>
                  <a:lnTo>
                    <a:pt x="640588" y="1710"/>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6" name="Google Shape;376;p20"/>
            <p:cNvSpPr/>
            <p:nvPr/>
          </p:nvSpPr>
          <p:spPr>
            <a:xfrm>
              <a:off x="3921401" y="4707467"/>
              <a:ext cx="640715" cy="1905"/>
            </a:xfrm>
            <a:custGeom>
              <a:rect b="b" l="l" r="r" t="t"/>
              <a:pathLst>
                <a:path extrusionOk="0" h="1904" w="640714">
                  <a:moveTo>
                    <a:pt x="0" y="0"/>
                  </a:moveTo>
                  <a:lnTo>
                    <a:pt x="640587" y="1711"/>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7" name="Google Shape;377;p20"/>
            <p:cNvSpPr/>
            <p:nvPr/>
          </p:nvSpPr>
          <p:spPr>
            <a:xfrm>
              <a:off x="3623919" y="4726702"/>
              <a:ext cx="757555" cy="145415"/>
            </a:xfrm>
            <a:custGeom>
              <a:rect b="b" l="l" r="r" t="t"/>
              <a:pathLst>
                <a:path extrusionOk="0" h="145414" w="757554">
                  <a:moveTo>
                    <a:pt x="0" y="72508"/>
                  </a:moveTo>
                  <a:lnTo>
                    <a:pt x="29759" y="44284"/>
                  </a:lnTo>
                  <a:lnTo>
                    <a:pt x="110917" y="21237"/>
                  </a:lnTo>
                  <a:lnTo>
                    <a:pt x="166963" y="12383"/>
                  </a:lnTo>
                  <a:lnTo>
                    <a:pt x="231290" y="5698"/>
                  </a:lnTo>
                  <a:lnTo>
                    <a:pt x="302375" y="1473"/>
                  </a:lnTo>
                  <a:lnTo>
                    <a:pt x="378695" y="0"/>
                  </a:lnTo>
                  <a:lnTo>
                    <a:pt x="455015" y="1473"/>
                  </a:lnTo>
                  <a:lnTo>
                    <a:pt x="526100" y="5698"/>
                  </a:lnTo>
                  <a:lnTo>
                    <a:pt x="590427" y="12383"/>
                  </a:lnTo>
                  <a:lnTo>
                    <a:pt x="646473" y="21237"/>
                  </a:lnTo>
                  <a:lnTo>
                    <a:pt x="692715" y="31968"/>
                  </a:lnTo>
                  <a:lnTo>
                    <a:pt x="749697" y="57895"/>
                  </a:lnTo>
                  <a:lnTo>
                    <a:pt x="757391" y="72508"/>
                  </a:lnTo>
                  <a:lnTo>
                    <a:pt x="749697" y="87121"/>
                  </a:lnTo>
                  <a:lnTo>
                    <a:pt x="692715" y="113048"/>
                  </a:lnTo>
                  <a:lnTo>
                    <a:pt x="646473" y="123779"/>
                  </a:lnTo>
                  <a:lnTo>
                    <a:pt x="590427" y="132633"/>
                  </a:lnTo>
                  <a:lnTo>
                    <a:pt x="526100" y="139319"/>
                  </a:lnTo>
                  <a:lnTo>
                    <a:pt x="455015" y="143544"/>
                  </a:lnTo>
                  <a:lnTo>
                    <a:pt x="378695" y="145017"/>
                  </a:lnTo>
                  <a:lnTo>
                    <a:pt x="302375" y="143544"/>
                  </a:lnTo>
                  <a:lnTo>
                    <a:pt x="231290" y="139319"/>
                  </a:lnTo>
                  <a:lnTo>
                    <a:pt x="166963" y="132633"/>
                  </a:lnTo>
                  <a:lnTo>
                    <a:pt x="110917" y="123779"/>
                  </a:lnTo>
                  <a:lnTo>
                    <a:pt x="64675" y="113048"/>
                  </a:lnTo>
                  <a:lnTo>
                    <a:pt x="7693" y="87121"/>
                  </a:lnTo>
                  <a:lnTo>
                    <a:pt x="0" y="72508"/>
                  </a:lnTo>
                  <a:close/>
                </a:path>
              </a:pathLst>
            </a:custGeom>
            <a:noFill/>
            <a:ln cap="flat" cmpd="sng" w="136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8" name="Google Shape;378;p20"/>
            <p:cNvSpPr/>
            <p:nvPr/>
          </p:nvSpPr>
          <p:spPr>
            <a:xfrm>
              <a:off x="2738777" y="4799211"/>
              <a:ext cx="885190" cy="975994"/>
            </a:xfrm>
            <a:custGeom>
              <a:rect b="b" l="l" r="r" t="t"/>
              <a:pathLst>
                <a:path extrusionOk="0" h="975995" w="885189">
                  <a:moveTo>
                    <a:pt x="885141" y="0"/>
                  </a:moveTo>
                  <a:lnTo>
                    <a:pt x="0" y="97590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79" name="Google Shape;379;p20"/>
            <p:cNvSpPr/>
            <p:nvPr/>
          </p:nvSpPr>
          <p:spPr>
            <a:xfrm>
              <a:off x="2738777" y="4799211"/>
              <a:ext cx="885190" cy="975994"/>
            </a:xfrm>
            <a:custGeom>
              <a:rect b="b" l="l" r="r" t="t"/>
              <a:pathLst>
                <a:path extrusionOk="0" h="975995" w="885189">
                  <a:moveTo>
                    <a:pt x="885142" y="0"/>
                  </a:moveTo>
                  <a:lnTo>
                    <a:pt x="0" y="975901"/>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0" name="Google Shape;380;p20"/>
            <p:cNvSpPr/>
            <p:nvPr/>
          </p:nvSpPr>
          <p:spPr>
            <a:xfrm>
              <a:off x="4502349" y="4789592"/>
              <a:ext cx="640715" cy="1905"/>
            </a:xfrm>
            <a:custGeom>
              <a:rect b="b" l="l" r="r" t="t"/>
              <a:pathLst>
                <a:path extrusionOk="0" h="1904" w="640714">
                  <a:moveTo>
                    <a:pt x="0" y="0"/>
                  </a:moveTo>
                  <a:lnTo>
                    <a:pt x="640588"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1" name="Google Shape;381;p20"/>
            <p:cNvSpPr/>
            <p:nvPr/>
          </p:nvSpPr>
          <p:spPr>
            <a:xfrm>
              <a:off x="4502349" y="4789592"/>
              <a:ext cx="640715" cy="1905"/>
            </a:xfrm>
            <a:custGeom>
              <a:rect b="b" l="l" r="r" t="t"/>
              <a:pathLst>
                <a:path extrusionOk="0" h="1904" w="640714">
                  <a:moveTo>
                    <a:pt x="0" y="0"/>
                  </a:moveTo>
                  <a:lnTo>
                    <a:pt x="640587" y="1711"/>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2" name="Google Shape;382;p20"/>
            <p:cNvSpPr/>
            <p:nvPr/>
          </p:nvSpPr>
          <p:spPr>
            <a:xfrm>
              <a:off x="5333343" y="4789592"/>
              <a:ext cx="640715" cy="1905"/>
            </a:xfrm>
            <a:custGeom>
              <a:rect b="b" l="l" r="r" t="t"/>
              <a:pathLst>
                <a:path extrusionOk="0" h="1904" w="640714">
                  <a:moveTo>
                    <a:pt x="0" y="0"/>
                  </a:moveTo>
                  <a:lnTo>
                    <a:pt x="640588"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3" name="Google Shape;383;p20"/>
            <p:cNvSpPr/>
            <p:nvPr/>
          </p:nvSpPr>
          <p:spPr>
            <a:xfrm>
              <a:off x="5333343" y="4789592"/>
              <a:ext cx="640715" cy="1905"/>
            </a:xfrm>
            <a:custGeom>
              <a:rect b="b" l="l" r="r" t="t"/>
              <a:pathLst>
                <a:path extrusionOk="0" h="1904" w="640714">
                  <a:moveTo>
                    <a:pt x="0" y="0"/>
                  </a:moveTo>
                  <a:lnTo>
                    <a:pt x="640587" y="1711"/>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4" name="Google Shape;384;p20"/>
            <p:cNvSpPr/>
            <p:nvPr/>
          </p:nvSpPr>
          <p:spPr>
            <a:xfrm>
              <a:off x="4381310" y="4799211"/>
              <a:ext cx="903605" cy="975994"/>
            </a:xfrm>
            <a:custGeom>
              <a:rect b="b" l="l" r="r" t="t"/>
              <a:pathLst>
                <a:path extrusionOk="0" h="975995" w="903604">
                  <a:moveTo>
                    <a:pt x="0" y="0"/>
                  </a:moveTo>
                  <a:lnTo>
                    <a:pt x="903394" y="97590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5" name="Google Shape;385;p20"/>
            <p:cNvSpPr/>
            <p:nvPr/>
          </p:nvSpPr>
          <p:spPr>
            <a:xfrm>
              <a:off x="4381310" y="4799211"/>
              <a:ext cx="903605" cy="975994"/>
            </a:xfrm>
            <a:custGeom>
              <a:rect b="b" l="l" r="r" t="t"/>
              <a:pathLst>
                <a:path extrusionOk="0" h="975995" w="903604">
                  <a:moveTo>
                    <a:pt x="0" y="0"/>
                  </a:moveTo>
                  <a:lnTo>
                    <a:pt x="903393" y="975901"/>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6" name="Google Shape;386;p20"/>
            <p:cNvSpPr/>
            <p:nvPr/>
          </p:nvSpPr>
          <p:spPr>
            <a:xfrm>
              <a:off x="3224321" y="6015218"/>
              <a:ext cx="682625" cy="48260"/>
            </a:xfrm>
            <a:custGeom>
              <a:rect b="b" l="l" r="r" t="t"/>
              <a:pathLst>
                <a:path extrusionOk="0" h="48260" w="682625">
                  <a:moveTo>
                    <a:pt x="0" y="47870"/>
                  </a:moveTo>
                  <a:lnTo>
                    <a:pt x="9406" y="45682"/>
                  </a:lnTo>
                  <a:lnTo>
                    <a:pt x="18805" y="43457"/>
                  </a:lnTo>
                  <a:lnTo>
                    <a:pt x="28220" y="41305"/>
                  </a:lnTo>
                  <a:lnTo>
                    <a:pt x="96754" y="29487"/>
                  </a:lnTo>
                  <a:lnTo>
                    <a:pt x="154871" y="22272"/>
                  </a:lnTo>
                  <a:lnTo>
                    <a:pt x="208248" y="19212"/>
                  </a:lnTo>
                  <a:lnTo>
                    <a:pt x="226028" y="18006"/>
                  </a:lnTo>
                  <a:lnTo>
                    <a:pt x="266250" y="13896"/>
                  </a:lnTo>
                  <a:lnTo>
                    <a:pt x="314990" y="8423"/>
                  </a:lnTo>
                  <a:lnTo>
                    <a:pt x="363199" y="3475"/>
                  </a:lnTo>
                  <a:lnTo>
                    <a:pt x="401828" y="940"/>
                  </a:lnTo>
                  <a:lnTo>
                    <a:pt x="448561" y="205"/>
                  </a:lnTo>
                  <a:lnTo>
                    <a:pt x="495299" y="0"/>
                  </a:lnTo>
                  <a:lnTo>
                    <a:pt x="542041" y="147"/>
                  </a:lnTo>
                  <a:lnTo>
                    <a:pt x="588785" y="470"/>
                  </a:lnTo>
                  <a:lnTo>
                    <a:pt x="635529" y="793"/>
                  </a:lnTo>
                  <a:lnTo>
                    <a:pt x="682272" y="940"/>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7" name="Google Shape;387;p20"/>
            <p:cNvSpPr/>
            <p:nvPr/>
          </p:nvSpPr>
          <p:spPr>
            <a:xfrm>
              <a:off x="3052707" y="5909501"/>
              <a:ext cx="527685" cy="60325"/>
            </a:xfrm>
            <a:custGeom>
              <a:rect b="b" l="l" r="r" t="t"/>
              <a:pathLst>
                <a:path extrusionOk="0" h="60325" w="527685">
                  <a:moveTo>
                    <a:pt x="0" y="59728"/>
                  </a:moveTo>
                  <a:lnTo>
                    <a:pt x="37386" y="38129"/>
                  </a:lnTo>
                  <a:lnTo>
                    <a:pt x="87899" y="21331"/>
                  </a:lnTo>
                  <a:lnTo>
                    <a:pt x="119222" y="17671"/>
                  </a:lnTo>
                  <a:lnTo>
                    <a:pt x="129757" y="17065"/>
                  </a:lnTo>
                  <a:lnTo>
                    <a:pt x="179978" y="13753"/>
                  </a:lnTo>
                  <a:lnTo>
                    <a:pt x="238627" y="10506"/>
                  </a:lnTo>
                  <a:lnTo>
                    <a:pt x="275578" y="8752"/>
                  </a:lnTo>
                  <a:lnTo>
                    <a:pt x="282896" y="8396"/>
                  </a:lnTo>
                  <a:lnTo>
                    <a:pt x="290954" y="7790"/>
                  </a:lnTo>
                  <a:lnTo>
                    <a:pt x="305886" y="6487"/>
                  </a:lnTo>
                  <a:lnTo>
                    <a:pt x="333823" y="4039"/>
                  </a:lnTo>
                  <a:lnTo>
                    <a:pt x="380900" y="0"/>
                  </a:lnTo>
                  <a:lnTo>
                    <a:pt x="527399" y="4266"/>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8" name="Google Shape;388;p20"/>
            <p:cNvSpPr/>
            <p:nvPr/>
          </p:nvSpPr>
          <p:spPr>
            <a:xfrm>
              <a:off x="4136320" y="5913767"/>
              <a:ext cx="297815" cy="60325"/>
            </a:xfrm>
            <a:custGeom>
              <a:rect b="b" l="l" r="r" t="t"/>
              <a:pathLst>
                <a:path extrusionOk="0" h="60325" w="297814">
                  <a:moveTo>
                    <a:pt x="4672" y="59728"/>
                  </a:moveTo>
                  <a:lnTo>
                    <a:pt x="3277" y="55461"/>
                  </a:lnTo>
                  <a:lnTo>
                    <a:pt x="0" y="51398"/>
                  </a:lnTo>
                  <a:lnTo>
                    <a:pt x="486" y="46929"/>
                  </a:lnTo>
                  <a:lnTo>
                    <a:pt x="19728" y="11285"/>
                  </a:lnTo>
                  <a:lnTo>
                    <a:pt x="55869" y="758"/>
                  </a:lnTo>
                  <a:lnTo>
                    <a:pt x="63273" y="0"/>
                  </a:lnTo>
                  <a:lnTo>
                    <a:pt x="105154" y="602"/>
                  </a:lnTo>
                  <a:lnTo>
                    <a:pt x="147052" y="894"/>
                  </a:lnTo>
                  <a:lnTo>
                    <a:pt x="188918" y="1806"/>
                  </a:lnTo>
                  <a:lnTo>
                    <a:pt x="230701" y="4266"/>
                  </a:lnTo>
                  <a:lnTo>
                    <a:pt x="239354" y="6151"/>
                  </a:lnTo>
                  <a:lnTo>
                    <a:pt x="247658" y="9603"/>
                  </a:lnTo>
                  <a:lnTo>
                    <a:pt x="255854" y="13586"/>
                  </a:lnTo>
                  <a:lnTo>
                    <a:pt x="264187" y="17065"/>
                  </a:lnTo>
                  <a:lnTo>
                    <a:pt x="269644" y="18919"/>
                  </a:lnTo>
                  <a:lnTo>
                    <a:pt x="275398" y="19720"/>
                  </a:lnTo>
                  <a:lnTo>
                    <a:pt x="280929" y="21331"/>
                  </a:lnTo>
                  <a:lnTo>
                    <a:pt x="289065" y="23987"/>
                  </a:lnTo>
                  <a:lnTo>
                    <a:pt x="291875" y="25233"/>
                  </a:lnTo>
                  <a:lnTo>
                    <a:pt x="293397" y="25594"/>
                  </a:lnTo>
                  <a:lnTo>
                    <a:pt x="297672" y="25597"/>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89" name="Google Shape;389;p20"/>
            <p:cNvSpPr/>
            <p:nvPr/>
          </p:nvSpPr>
          <p:spPr>
            <a:xfrm>
              <a:off x="4475850" y="5977762"/>
              <a:ext cx="645160" cy="213360"/>
            </a:xfrm>
            <a:custGeom>
              <a:rect b="b" l="l" r="r" t="t"/>
              <a:pathLst>
                <a:path extrusionOk="0" h="213360" w="645160">
                  <a:moveTo>
                    <a:pt x="0" y="213315"/>
                  </a:moveTo>
                  <a:lnTo>
                    <a:pt x="22687" y="203922"/>
                  </a:lnTo>
                  <a:lnTo>
                    <a:pt x="27616" y="197691"/>
                  </a:lnTo>
                  <a:lnTo>
                    <a:pt x="36527" y="180074"/>
                  </a:lnTo>
                  <a:lnTo>
                    <a:pt x="71157" y="136521"/>
                  </a:lnTo>
                  <a:lnTo>
                    <a:pt x="81473" y="124642"/>
                  </a:lnTo>
                  <a:lnTo>
                    <a:pt x="91691" y="112665"/>
                  </a:lnTo>
                  <a:lnTo>
                    <a:pt x="102106" y="100883"/>
                  </a:lnTo>
                  <a:lnTo>
                    <a:pt x="133817" y="70647"/>
                  </a:lnTo>
                  <a:lnTo>
                    <a:pt x="184610" y="31748"/>
                  </a:lnTo>
                  <a:lnTo>
                    <a:pt x="229682" y="8472"/>
                  </a:lnTo>
                  <a:lnTo>
                    <a:pt x="288815" y="0"/>
                  </a:lnTo>
                  <a:lnTo>
                    <a:pt x="312710" y="2000"/>
                  </a:lnTo>
                  <a:lnTo>
                    <a:pt x="362301" y="9222"/>
                  </a:lnTo>
                  <a:lnTo>
                    <a:pt x="424468" y="37275"/>
                  </a:lnTo>
                  <a:lnTo>
                    <a:pt x="484962" y="76356"/>
                  </a:lnTo>
                  <a:lnTo>
                    <a:pt x="519028" y="98125"/>
                  </a:lnTo>
                  <a:lnTo>
                    <a:pt x="553226" y="118009"/>
                  </a:lnTo>
                  <a:lnTo>
                    <a:pt x="588434" y="133219"/>
                  </a:lnTo>
                  <a:lnTo>
                    <a:pt x="635819" y="150530"/>
                  </a:lnTo>
                  <a:lnTo>
                    <a:pt x="644600" y="153587"/>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0" name="Google Shape;390;p20"/>
            <p:cNvSpPr/>
            <p:nvPr/>
          </p:nvSpPr>
          <p:spPr>
            <a:xfrm>
              <a:off x="3785207" y="5755915"/>
              <a:ext cx="498475" cy="179705"/>
            </a:xfrm>
            <a:custGeom>
              <a:rect b="b" l="l" r="r" t="t"/>
              <a:pathLst>
                <a:path extrusionOk="0" h="179704" w="498475">
                  <a:moveTo>
                    <a:pt x="0" y="179184"/>
                  </a:moveTo>
                  <a:lnTo>
                    <a:pt x="5386" y="173987"/>
                  </a:lnTo>
                  <a:lnTo>
                    <a:pt x="10875" y="168881"/>
                  </a:lnTo>
                  <a:lnTo>
                    <a:pt x="16159" y="163593"/>
                  </a:lnTo>
                  <a:lnTo>
                    <a:pt x="20928" y="157853"/>
                  </a:lnTo>
                  <a:lnTo>
                    <a:pt x="39753" y="130086"/>
                  </a:lnTo>
                  <a:lnTo>
                    <a:pt x="57690" y="101652"/>
                  </a:lnTo>
                  <a:lnTo>
                    <a:pt x="76082" y="73587"/>
                  </a:lnTo>
                  <a:lnTo>
                    <a:pt x="96271" y="46929"/>
                  </a:lnTo>
                  <a:lnTo>
                    <a:pt x="102517" y="39433"/>
                  </a:lnTo>
                  <a:lnTo>
                    <a:pt x="108741" y="31918"/>
                  </a:lnTo>
                  <a:lnTo>
                    <a:pt x="115008" y="24443"/>
                  </a:lnTo>
                  <a:lnTo>
                    <a:pt x="121386" y="17065"/>
                  </a:lnTo>
                  <a:lnTo>
                    <a:pt x="125345" y="12580"/>
                  </a:lnTo>
                  <a:lnTo>
                    <a:pt x="128803" y="7260"/>
                  </a:lnTo>
                  <a:lnTo>
                    <a:pt x="133942" y="4266"/>
                  </a:lnTo>
                  <a:lnTo>
                    <a:pt x="138937" y="1357"/>
                  </a:lnTo>
                  <a:lnTo>
                    <a:pt x="145104" y="1422"/>
                  </a:lnTo>
                  <a:lnTo>
                    <a:pt x="150685" y="0"/>
                  </a:lnTo>
                  <a:lnTo>
                    <a:pt x="201869" y="2416"/>
                  </a:lnTo>
                  <a:lnTo>
                    <a:pt x="257675" y="5330"/>
                  </a:lnTo>
                  <a:lnTo>
                    <a:pt x="314259" y="9170"/>
                  </a:lnTo>
                  <a:lnTo>
                    <a:pt x="367777" y="14361"/>
                  </a:lnTo>
                  <a:lnTo>
                    <a:pt x="414386" y="21331"/>
                  </a:lnTo>
                  <a:lnTo>
                    <a:pt x="481357" y="34130"/>
                  </a:lnTo>
                  <a:lnTo>
                    <a:pt x="496475" y="43686"/>
                  </a:lnTo>
                  <a:lnTo>
                    <a:pt x="498014" y="43502"/>
                  </a:lnTo>
                  <a:lnTo>
                    <a:pt x="498100" y="38396"/>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1" name="Google Shape;391;p20"/>
            <p:cNvSpPr/>
            <p:nvPr/>
          </p:nvSpPr>
          <p:spPr>
            <a:xfrm>
              <a:off x="2738779" y="6101485"/>
              <a:ext cx="267970" cy="81280"/>
            </a:xfrm>
            <a:custGeom>
              <a:rect b="b" l="l" r="r" t="t"/>
              <a:pathLst>
                <a:path extrusionOk="0" h="81279" w="267969">
                  <a:moveTo>
                    <a:pt x="0" y="0"/>
                  </a:moveTo>
                  <a:lnTo>
                    <a:pt x="8428" y="1948"/>
                  </a:lnTo>
                  <a:lnTo>
                    <a:pt x="16894" y="3773"/>
                  </a:lnTo>
                  <a:lnTo>
                    <a:pt x="25284" y="5844"/>
                  </a:lnTo>
                  <a:lnTo>
                    <a:pt x="33485" y="8532"/>
                  </a:lnTo>
                  <a:lnTo>
                    <a:pt x="55687" y="17561"/>
                  </a:lnTo>
                  <a:lnTo>
                    <a:pt x="77660" y="27168"/>
                  </a:lnTo>
                  <a:lnTo>
                    <a:pt x="99521" y="37056"/>
                  </a:lnTo>
                  <a:lnTo>
                    <a:pt x="121385" y="46929"/>
                  </a:lnTo>
                  <a:lnTo>
                    <a:pt x="132894" y="52270"/>
                  </a:lnTo>
                  <a:lnTo>
                    <a:pt x="144329" y="57784"/>
                  </a:lnTo>
                  <a:lnTo>
                    <a:pt x="155802" y="63203"/>
                  </a:lnTo>
                  <a:lnTo>
                    <a:pt x="200914" y="81059"/>
                  </a:lnTo>
                  <a:lnTo>
                    <a:pt x="206495" y="78215"/>
                  </a:lnTo>
                  <a:lnTo>
                    <a:pt x="212306" y="75799"/>
                  </a:lnTo>
                  <a:lnTo>
                    <a:pt x="217657" y="72527"/>
                  </a:lnTo>
                  <a:lnTo>
                    <a:pt x="223955" y="68279"/>
                  </a:lnTo>
                  <a:lnTo>
                    <a:pt x="230075" y="63735"/>
                  </a:lnTo>
                  <a:lnTo>
                    <a:pt x="236264" y="59321"/>
                  </a:lnTo>
                  <a:lnTo>
                    <a:pt x="242771" y="55461"/>
                  </a:lnTo>
                  <a:lnTo>
                    <a:pt x="267885" y="42662"/>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92" name="Google Shape;392;p20"/>
            <p:cNvPicPr preferRelativeResize="0"/>
            <p:nvPr/>
          </p:nvPicPr>
          <p:blipFill rotWithShape="1">
            <a:blip r:embed="rId4">
              <a:alphaModFix/>
            </a:blip>
            <a:srcRect b="0" l="0" r="0" t="0"/>
            <a:stretch/>
          </p:blipFill>
          <p:spPr>
            <a:xfrm>
              <a:off x="4519999" y="5745649"/>
              <a:ext cx="221445" cy="97325"/>
            </a:xfrm>
            <a:prstGeom prst="rect">
              <a:avLst/>
            </a:prstGeom>
            <a:noFill/>
            <a:ln>
              <a:noFill/>
            </a:ln>
          </p:spPr>
        </p:pic>
        <p:sp>
          <p:nvSpPr>
            <p:cNvPr id="393" name="Google Shape;393;p20"/>
            <p:cNvSpPr/>
            <p:nvPr/>
          </p:nvSpPr>
          <p:spPr>
            <a:xfrm>
              <a:off x="4392136" y="5930832"/>
              <a:ext cx="251460" cy="73025"/>
            </a:xfrm>
            <a:custGeom>
              <a:rect b="b" l="l" r="r" t="t"/>
              <a:pathLst>
                <a:path extrusionOk="0" h="73025" w="251460">
                  <a:moveTo>
                    <a:pt x="0" y="68260"/>
                  </a:moveTo>
                  <a:lnTo>
                    <a:pt x="5581" y="69682"/>
                  </a:lnTo>
                  <a:lnTo>
                    <a:pt x="10990" y="72526"/>
                  </a:lnTo>
                  <a:lnTo>
                    <a:pt x="16742" y="72526"/>
                  </a:lnTo>
                  <a:lnTo>
                    <a:pt x="31250" y="69323"/>
                  </a:lnTo>
                  <a:lnTo>
                    <a:pt x="43948" y="61496"/>
                  </a:lnTo>
                  <a:lnTo>
                    <a:pt x="55601" y="51718"/>
                  </a:lnTo>
                  <a:lnTo>
                    <a:pt x="66971" y="42662"/>
                  </a:lnTo>
                  <a:lnTo>
                    <a:pt x="108828" y="17065"/>
                  </a:lnTo>
                  <a:lnTo>
                    <a:pt x="149481" y="3491"/>
                  </a:lnTo>
                  <a:lnTo>
                    <a:pt x="163242" y="0"/>
                  </a:lnTo>
                  <a:lnTo>
                    <a:pt x="170219" y="1422"/>
                  </a:lnTo>
                  <a:lnTo>
                    <a:pt x="177670" y="1321"/>
                  </a:lnTo>
                  <a:lnTo>
                    <a:pt x="184171" y="4266"/>
                  </a:lnTo>
                  <a:lnTo>
                    <a:pt x="190546" y="7154"/>
                  </a:lnTo>
                  <a:lnTo>
                    <a:pt x="194674" y="13885"/>
                  </a:lnTo>
                  <a:lnTo>
                    <a:pt x="200914" y="17065"/>
                  </a:lnTo>
                  <a:lnTo>
                    <a:pt x="206979" y="19731"/>
                  </a:lnTo>
                  <a:lnTo>
                    <a:pt x="213261" y="21870"/>
                  </a:lnTo>
                  <a:lnTo>
                    <a:pt x="219648" y="23739"/>
                  </a:lnTo>
                  <a:lnTo>
                    <a:pt x="226028" y="25597"/>
                  </a:lnTo>
                  <a:lnTo>
                    <a:pt x="235025" y="28355"/>
                  </a:lnTo>
                  <a:lnTo>
                    <a:pt x="239956" y="29589"/>
                  </a:lnTo>
                  <a:lnTo>
                    <a:pt x="244202" y="29894"/>
                  </a:lnTo>
                  <a:lnTo>
                    <a:pt x="251142" y="29864"/>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4" name="Google Shape;394;p20"/>
            <p:cNvSpPr/>
            <p:nvPr/>
          </p:nvSpPr>
          <p:spPr>
            <a:xfrm>
              <a:off x="3404307" y="5657790"/>
              <a:ext cx="427355" cy="153670"/>
            </a:xfrm>
            <a:custGeom>
              <a:rect b="b" l="l" r="r" t="t"/>
              <a:pathLst>
                <a:path extrusionOk="0" h="153670" w="427354">
                  <a:moveTo>
                    <a:pt x="0" y="153587"/>
                  </a:moveTo>
                  <a:lnTo>
                    <a:pt x="5581" y="150743"/>
                  </a:lnTo>
                  <a:lnTo>
                    <a:pt x="11593" y="148646"/>
                  </a:lnTo>
                  <a:lnTo>
                    <a:pt x="16742" y="145054"/>
                  </a:lnTo>
                  <a:lnTo>
                    <a:pt x="32406" y="133240"/>
                  </a:lnTo>
                  <a:lnTo>
                    <a:pt x="47679" y="120841"/>
                  </a:lnTo>
                  <a:lnTo>
                    <a:pt x="63181" y="108817"/>
                  </a:lnTo>
                  <a:lnTo>
                    <a:pt x="124922" y="74220"/>
                  </a:lnTo>
                  <a:lnTo>
                    <a:pt x="171706" y="53445"/>
                  </a:lnTo>
                  <a:lnTo>
                    <a:pt x="219650" y="35663"/>
                  </a:lnTo>
                  <a:lnTo>
                    <a:pt x="268529" y="20737"/>
                  </a:lnTo>
                  <a:lnTo>
                    <a:pt x="318114" y="8532"/>
                  </a:lnTo>
                  <a:lnTo>
                    <a:pt x="355765" y="2023"/>
                  </a:lnTo>
                  <a:lnTo>
                    <a:pt x="368343" y="0"/>
                  </a:lnTo>
                  <a:lnTo>
                    <a:pt x="426943" y="4266"/>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95" name="Google Shape;395;p20"/>
            <p:cNvPicPr preferRelativeResize="0"/>
            <p:nvPr/>
          </p:nvPicPr>
          <p:blipFill rotWithShape="1">
            <a:blip r:embed="rId5">
              <a:alphaModFix/>
            </a:blip>
            <a:srcRect b="0" l="0" r="0" t="0"/>
            <a:stretch/>
          </p:blipFill>
          <p:spPr>
            <a:xfrm>
              <a:off x="4235370" y="5600594"/>
              <a:ext cx="187960" cy="191183"/>
            </a:xfrm>
            <a:prstGeom prst="rect">
              <a:avLst/>
            </a:prstGeom>
            <a:noFill/>
            <a:ln>
              <a:noFill/>
            </a:ln>
          </p:spPr>
        </p:pic>
        <p:sp>
          <p:nvSpPr>
            <p:cNvPr id="396" name="Google Shape;396;p20"/>
            <p:cNvSpPr/>
            <p:nvPr/>
          </p:nvSpPr>
          <p:spPr>
            <a:xfrm>
              <a:off x="4890236" y="5704718"/>
              <a:ext cx="8890" cy="167005"/>
            </a:xfrm>
            <a:custGeom>
              <a:rect b="b" l="l" r="r" t="t"/>
              <a:pathLst>
                <a:path extrusionOk="0" h="167004" w="8889">
                  <a:moveTo>
                    <a:pt x="0" y="166386"/>
                  </a:moveTo>
                  <a:lnTo>
                    <a:pt x="5866" y="141942"/>
                  </a:lnTo>
                  <a:lnTo>
                    <a:pt x="8238" y="124998"/>
                  </a:lnTo>
                  <a:lnTo>
                    <a:pt x="8583" y="101018"/>
                  </a:lnTo>
                  <a:lnTo>
                    <a:pt x="8371" y="55462"/>
                  </a:lnTo>
                  <a:lnTo>
                    <a:pt x="7853" y="45835"/>
                  </a:lnTo>
                  <a:lnTo>
                    <a:pt x="6642" y="36249"/>
                  </a:lnTo>
                  <a:lnTo>
                    <a:pt x="5248" y="26670"/>
                  </a:lnTo>
                  <a:lnTo>
                    <a:pt x="4185" y="17065"/>
                  </a:lnTo>
                  <a:lnTo>
                    <a:pt x="3757" y="11393"/>
                  </a:lnTo>
                  <a:lnTo>
                    <a:pt x="4185" y="5688"/>
                  </a:lnTo>
                  <a:lnTo>
                    <a:pt x="4185" y="0"/>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397" name="Google Shape;397;p20"/>
            <p:cNvSpPr/>
            <p:nvPr/>
          </p:nvSpPr>
          <p:spPr>
            <a:xfrm>
              <a:off x="3041395" y="5741731"/>
              <a:ext cx="290830" cy="107950"/>
            </a:xfrm>
            <a:custGeom>
              <a:rect b="b" l="l" r="r" t="t"/>
              <a:pathLst>
                <a:path extrusionOk="0" h="107950" w="290829">
                  <a:moveTo>
                    <a:pt x="0" y="0"/>
                  </a:moveTo>
                  <a:lnTo>
                    <a:pt x="8579" y="5800"/>
                  </a:lnTo>
                  <a:lnTo>
                    <a:pt x="9793" y="5672"/>
                  </a:lnTo>
                  <a:lnTo>
                    <a:pt x="15010" y="5700"/>
                  </a:lnTo>
                  <a:lnTo>
                    <a:pt x="35601" y="11966"/>
                  </a:lnTo>
                  <a:lnTo>
                    <a:pt x="41635" y="14734"/>
                  </a:lnTo>
                  <a:lnTo>
                    <a:pt x="47414" y="18118"/>
                  </a:lnTo>
                  <a:lnTo>
                    <a:pt x="53220" y="21418"/>
                  </a:lnTo>
                  <a:lnTo>
                    <a:pt x="59336" y="23932"/>
                  </a:lnTo>
                  <a:lnTo>
                    <a:pt x="65887" y="25286"/>
                  </a:lnTo>
                  <a:lnTo>
                    <a:pt x="72587" y="25881"/>
                  </a:lnTo>
                  <a:lnTo>
                    <a:pt x="79337" y="26250"/>
                  </a:lnTo>
                  <a:lnTo>
                    <a:pt x="86037" y="26924"/>
                  </a:lnTo>
                  <a:lnTo>
                    <a:pt x="94207" y="28356"/>
                  </a:lnTo>
                  <a:lnTo>
                    <a:pt x="102343" y="30001"/>
                  </a:lnTo>
                  <a:lnTo>
                    <a:pt x="110485" y="31603"/>
                  </a:lnTo>
                  <a:lnTo>
                    <a:pt x="118672" y="32907"/>
                  </a:lnTo>
                  <a:lnTo>
                    <a:pt x="133478" y="34653"/>
                  </a:lnTo>
                  <a:lnTo>
                    <a:pt x="148314" y="36137"/>
                  </a:lnTo>
                  <a:lnTo>
                    <a:pt x="163163" y="37502"/>
                  </a:lnTo>
                  <a:lnTo>
                    <a:pt x="178009" y="38890"/>
                  </a:lnTo>
                  <a:lnTo>
                    <a:pt x="210644" y="41882"/>
                  </a:lnTo>
                  <a:lnTo>
                    <a:pt x="216577" y="39887"/>
                  </a:lnTo>
                  <a:lnTo>
                    <a:pt x="222637" y="38241"/>
                  </a:lnTo>
                  <a:lnTo>
                    <a:pt x="228445" y="35899"/>
                  </a:lnTo>
                  <a:lnTo>
                    <a:pt x="232551" y="34243"/>
                  </a:lnTo>
                  <a:lnTo>
                    <a:pt x="236184" y="28315"/>
                  </a:lnTo>
                  <a:lnTo>
                    <a:pt x="240312" y="29915"/>
                  </a:lnTo>
                  <a:lnTo>
                    <a:pt x="247672" y="33928"/>
                  </a:lnTo>
                  <a:lnTo>
                    <a:pt x="254271" y="39299"/>
                  </a:lnTo>
                  <a:lnTo>
                    <a:pt x="260566" y="45214"/>
                  </a:lnTo>
                  <a:lnTo>
                    <a:pt x="267013" y="50857"/>
                  </a:lnTo>
                  <a:lnTo>
                    <a:pt x="270074" y="56797"/>
                  </a:lnTo>
                  <a:lnTo>
                    <a:pt x="273198" y="62709"/>
                  </a:lnTo>
                  <a:lnTo>
                    <a:pt x="276196" y="68678"/>
                  </a:lnTo>
                  <a:lnTo>
                    <a:pt x="278880" y="74789"/>
                  </a:lnTo>
                  <a:lnTo>
                    <a:pt x="281554" y="81530"/>
                  </a:lnTo>
                  <a:lnTo>
                    <a:pt x="282140" y="88990"/>
                  </a:lnTo>
                  <a:lnTo>
                    <a:pt x="284814" y="95730"/>
                  </a:lnTo>
                  <a:lnTo>
                    <a:pt x="288476" y="103313"/>
                  </a:lnTo>
                  <a:lnTo>
                    <a:pt x="290212" y="104692"/>
                  </a:lnTo>
                  <a:lnTo>
                    <a:pt x="290732" y="104581"/>
                  </a:lnTo>
                  <a:lnTo>
                    <a:pt x="290748" y="107697"/>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398" name="Google Shape;398;p20"/>
            <p:cNvPicPr preferRelativeResize="0"/>
            <p:nvPr/>
          </p:nvPicPr>
          <p:blipFill rotWithShape="1">
            <a:blip r:embed="rId6">
              <a:alphaModFix/>
            </a:blip>
            <a:srcRect b="0" l="0" r="0" t="0"/>
            <a:stretch/>
          </p:blipFill>
          <p:spPr>
            <a:xfrm>
              <a:off x="3085389" y="6185077"/>
              <a:ext cx="241284" cy="93059"/>
            </a:xfrm>
            <a:prstGeom prst="rect">
              <a:avLst/>
            </a:prstGeom>
            <a:noFill/>
            <a:ln>
              <a:noFill/>
            </a:ln>
          </p:spPr>
        </p:pic>
        <p:pic>
          <p:nvPicPr>
            <p:cNvPr id="399" name="Google Shape;399;p20"/>
            <p:cNvPicPr preferRelativeResize="0"/>
            <p:nvPr/>
          </p:nvPicPr>
          <p:blipFill rotWithShape="1">
            <a:blip r:embed="rId7">
              <a:alphaModFix/>
            </a:blip>
            <a:srcRect b="0" l="0" r="0" t="0"/>
            <a:stretch/>
          </p:blipFill>
          <p:spPr>
            <a:xfrm>
              <a:off x="3034658" y="6082686"/>
              <a:ext cx="186194" cy="64043"/>
            </a:xfrm>
            <a:prstGeom prst="rect">
              <a:avLst/>
            </a:prstGeom>
            <a:noFill/>
            <a:ln>
              <a:noFill/>
            </a:ln>
          </p:spPr>
        </p:pic>
      </p:grpSp>
      <p:grpSp>
        <p:nvGrpSpPr>
          <p:cNvPr id="400" name="Google Shape;400;p20"/>
          <p:cNvGrpSpPr/>
          <p:nvPr/>
        </p:nvGrpSpPr>
        <p:grpSpPr>
          <a:xfrm>
            <a:off x="4726242" y="4707467"/>
            <a:ext cx="640715" cy="1905"/>
            <a:chOff x="4726242" y="4707467"/>
            <a:chExt cx="640715" cy="1905"/>
          </a:xfrm>
        </p:grpSpPr>
        <p:sp>
          <p:nvSpPr>
            <p:cNvPr id="401" name="Google Shape;401;p20"/>
            <p:cNvSpPr/>
            <p:nvPr/>
          </p:nvSpPr>
          <p:spPr>
            <a:xfrm>
              <a:off x="4726242" y="4707467"/>
              <a:ext cx="640715" cy="1905"/>
            </a:xfrm>
            <a:custGeom>
              <a:rect b="b" l="l" r="r" t="t"/>
              <a:pathLst>
                <a:path extrusionOk="0" h="1904" w="640714">
                  <a:moveTo>
                    <a:pt x="0" y="0"/>
                  </a:moveTo>
                  <a:lnTo>
                    <a:pt x="640588" y="1710"/>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2" name="Google Shape;402;p20"/>
            <p:cNvSpPr/>
            <p:nvPr/>
          </p:nvSpPr>
          <p:spPr>
            <a:xfrm>
              <a:off x="4726242" y="4707467"/>
              <a:ext cx="640715" cy="1905"/>
            </a:xfrm>
            <a:custGeom>
              <a:rect b="b" l="l" r="r" t="t"/>
              <a:pathLst>
                <a:path extrusionOk="0" h="1904" w="640714">
                  <a:moveTo>
                    <a:pt x="0" y="0"/>
                  </a:moveTo>
                  <a:lnTo>
                    <a:pt x="640587" y="1711"/>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03" name="Google Shape;403;p20"/>
          <p:cNvGrpSpPr/>
          <p:nvPr/>
        </p:nvGrpSpPr>
        <p:grpSpPr>
          <a:xfrm>
            <a:off x="5531083" y="4707467"/>
            <a:ext cx="640715" cy="1905"/>
            <a:chOff x="5531083" y="4707467"/>
            <a:chExt cx="640715" cy="1905"/>
          </a:xfrm>
        </p:grpSpPr>
        <p:sp>
          <p:nvSpPr>
            <p:cNvPr id="404" name="Google Shape;404;p20"/>
            <p:cNvSpPr/>
            <p:nvPr/>
          </p:nvSpPr>
          <p:spPr>
            <a:xfrm>
              <a:off x="5531083" y="4707467"/>
              <a:ext cx="640715" cy="1905"/>
            </a:xfrm>
            <a:custGeom>
              <a:rect b="b" l="l" r="r" t="t"/>
              <a:pathLst>
                <a:path extrusionOk="0" h="1904" w="640714">
                  <a:moveTo>
                    <a:pt x="0" y="0"/>
                  </a:moveTo>
                  <a:lnTo>
                    <a:pt x="640588" y="1710"/>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5" name="Google Shape;405;p20"/>
            <p:cNvSpPr/>
            <p:nvPr/>
          </p:nvSpPr>
          <p:spPr>
            <a:xfrm>
              <a:off x="5531083" y="4707467"/>
              <a:ext cx="640715" cy="1905"/>
            </a:xfrm>
            <a:custGeom>
              <a:rect b="b" l="l" r="r" t="t"/>
              <a:pathLst>
                <a:path extrusionOk="0" h="1904" w="640714">
                  <a:moveTo>
                    <a:pt x="0" y="0"/>
                  </a:moveTo>
                  <a:lnTo>
                    <a:pt x="640587" y="1711"/>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06" name="Google Shape;406;p20"/>
          <p:cNvGrpSpPr/>
          <p:nvPr/>
        </p:nvGrpSpPr>
        <p:grpSpPr>
          <a:xfrm>
            <a:off x="4093014" y="4378853"/>
            <a:ext cx="82550" cy="164571"/>
            <a:chOff x="4093014" y="4378853"/>
            <a:chExt cx="82550" cy="164571"/>
          </a:xfrm>
        </p:grpSpPr>
        <p:sp>
          <p:nvSpPr>
            <p:cNvPr id="407" name="Google Shape;407;p20"/>
            <p:cNvSpPr/>
            <p:nvPr/>
          </p:nvSpPr>
          <p:spPr>
            <a:xfrm>
              <a:off x="4133220" y="4378959"/>
              <a:ext cx="1905" cy="164465"/>
            </a:xfrm>
            <a:custGeom>
              <a:rect b="b" l="l" r="r" t="t"/>
              <a:pathLst>
                <a:path extrusionOk="0" h="164464" w="1904">
                  <a:moveTo>
                    <a:pt x="1710" y="0"/>
                  </a:moveTo>
                  <a:lnTo>
                    <a:pt x="0" y="164252"/>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08" name="Google Shape;408;p20"/>
            <p:cNvSpPr/>
            <p:nvPr/>
          </p:nvSpPr>
          <p:spPr>
            <a:xfrm>
              <a:off x="4093014" y="4378853"/>
              <a:ext cx="82550" cy="164465"/>
            </a:xfrm>
            <a:custGeom>
              <a:rect b="b" l="l" r="r" t="t"/>
              <a:pathLst>
                <a:path extrusionOk="0" h="164464" w="82550">
                  <a:moveTo>
                    <a:pt x="0" y="81809"/>
                  </a:moveTo>
                  <a:lnTo>
                    <a:pt x="40205" y="164359"/>
                  </a:lnTo>
                  <a:lnTo>
                    <a:pt x="75264" y="96031"/>
                  </a:lnTo>
                  <a:lnTo>
                    <a:pt x="51183" y="96031"/>
                  </a:lnTo>
                  <a:lnTo>
                    <a:pt x="30652" y="95817"/>
                  </a:lnTo>
                  <a:lnTo>
                    <a:pt x="30795" y="82130"/>
                  </a:lnTo>
                  <a:lnTo>
                    <a:pt x="0" y="81809"/>
                  </a:lnTo>
                  <a:close/>
                </a:path>
                <a:path extrusionOk="0" h="164464" w="82550">
                  <a:moveTo>
                    <a:pt x="30795" y="82130"/>
                  </a:moveTo>
                  <a:lnTo>
                    <a:pt x="30652" y="95817"/>
                  </a:lnTo>
                  <a:lnTo>
                    <a:pt x="51183" y="96031"/>
                  </a:lnTo>
                  <a:lnTo>
                    <a:pt x="51326" y="82344"/>
                  </a:lnTo>
                  <a:lnTo>
                    <a:pt x="30795" y="82130"/>
                  </a:lnTo>
                  <a:close/>
                </a:path>
                <a:path extrusionOk="0" h="164464" w="82550">
                  <a:moveTo>
                    <a:pt x="51326" y="82344"/>
                  </a:moveTo>
                  <a:lnTo>
                    <a:pt x="51183" y="96031"/>
                  </a:lnTo>
                  <a:lnTo>
                    <a:pt x="75264" y="96031"/>
                  </a:lnTo>
                  <a:lnTo>
                    <a:pt x="82122" y="82665"/>
                  </a:lnTo>
                  <a:lnTo>
                    <a:pt x="51326" y="82344"/>
                  </a:lnTo>
                  <a:close/>
                </a:path>
                <a:path extrusionOk="0" h="164464" w="82550">
                  <a:moveTo>
                    <a:pt x="31650" y="0"/>
                  </a:moveTo>
                  <a:lnTo>
                    <a:pt x="30795" y="82130"/>
                  </a:lnTo>
                  <a:lnTo>
                    <a:pt x="51326" y="82344"/>
                  </a:lnTo>
                  <a:lnTo>
                    <a:pt x="52181" y="213"/>
                  </a:lnTo>
                  <a:lnTo>
                    <a:pt x="3165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09" name="Google Shape;409;p20"/>
          <p:cNvSpPr txBox="1"/>
          <p:nvPr/>
        </p:nvSpPr>
        <p:spPr>
          <a:xfrm>
            <a:off x="8378825" y="4483100"/>
            <a:ext cx="2242185" cy="482600"/>
          </a:xfrm>
          <a:prstGeom prst="rect">
            <a:avLst/>
          </a:prstGeom>
          <a:noFill/>
          <a:ln>
            <a:noFill/>
          </a:ln>
        </p:spPr>
        <p:txBody>
          <a:bodyPr anchorCtr="0" anchor="t" bIns="0" lIns="0" spcFirstLastPara="1" rIns="0" wrap="square" tIns="12700">
            <a:spAutoFit/>
          </a:bodyPr>
          <a:lstStyle/>
          <a:p>
            <a:pPr indent="0" lvl="0" marL="0" marR="5080" rtl="0" algn="r">
              <a:lnSpc>
                <a:spcPct val="100000"/>
              </a:lnSpc>
              <a:spcBef>
                <a:spcPts val="0"/>
              </a:spcBef>
              <a:spcAft>
                <a:spcPts val="0"/>
              </a:spcAft>
              <a:buNone/>
            </a:pPr>
            <a:r>
              <a:rPr lang="en-US" sz="1500">
                <a:solidFill>
                  <a:schemeClr val="dk1"/>
                </a:solidFill>
                <a:latin typeface="Arial"/>
                <a:ea typeface="Arial"/>
                <a:cs typeface="Arial"/>
                <a:sym typeface="Arial"/>
              </a:rPr>
              <a:t>Organized, Mapped Large</a:t>
            </a:r>
            <a:endParaRPr sz="1500">
              <a:solidFill>
                <a:schemeClr val="dk1"/>
              </a:solidFill>
              <a:latin typeface="Arial"/>
              <a:ea typeface="Arial"/>
              <a:cs typeface="Arial"/>
              <a:sym typeface="Arial"/>
            </a:endParaRPr>
          </a:p>
          <a:p>
            <a:pPr indent="0" lvl="0" marL="0" marR="5080" rtl="0" algn="r">
              <a:lnSpc>
                <a:spcPct val="100000"/>
              </a:lnSpc>
              <a:spcBef>
                <a:spcPts val="0"/>
              </a:spcBef>
              <a:spcAft>
                <a:spcPts val="0"/>
              </a:spcAft>
              <a:buNone/>
            </a:pPr>
            <a:r>
              <a:rPr lang="en-US" sz="1500">
                <a:solidFill>
                  <a:schemeClr val="dk1"/>
                </a:solidFill>
                <a:latin typeface="Arial"/>
                <a:ea typeface="Arial"/>
                <a:cs typeface="Arial"/>
                <a:sym typeface="Arial"/>
              </a:rPr>
              <a:t>Clone Contigs</a:t>
            </a:r>
            <a:endParaRPr sz="1500">
              <a:solidFill>
                <a:schemeClr val="dk1"/>
              </a:solidFill>
              <a:latin typeface="Arial"/>
              <a:ea typeface="Arial"/>
              <a:cs typeface="Arial"/>
              <a:sym typeface="Arial"/>
            </a:endParaRPr>
          </a:p>
        </p:txBody>
      </p:sp>
      <p:sp>
        <p:nvSpPr>
          <p:cNvPr id="410" name="Google Shape;410;p20"/>
          <p:cNvSpPr txBox="1"/>
          <p:nvPr/>
        </p:nvSpPr>
        <p:spPr>
          <a:xfrm>
            <a:off x="1108056" y="4402835"/>
            <a:ext cx="1210310"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100">
                <a:solidFill>
                  <a:schemeClr val="dk1"/>
                </a:solidFill>
                <a:latin typeface="Arial"/>
                <a:ea typeface="Arial"/>
                <a:cs typeface="Arial"/>
                <a:sym typeface="Arial"/>
              </a:rPr>
              <a:t>(minimal tiling path)</a:t>
            </a:r>
            <a:endParaRPr sz="1100">
              <a:solidFill>
                <a:schemeClr val="dk1"/>
              </a:solidFill>
              <a:latin typeface="Arial"/>
              <a:ea typeface="Arial"/>
              <a:cs typeface="Arial"/>
              <a:sym typeface="Arial"/>
            </a:endParaRPr>
          </a:p>
        </p:txBody>
      </p:sp>
      <p:pic>
        <p:nvPicPr>
          <p:cNvPr id="411" name="Google Shape;411;p20"/>
          <p:cNvPicPr preferRelativeResize="0"/>
          <p:nvPr/>
        </p:nvPicPr>
        <p:blipFill rotWithShape="1">
          <a:blip r:embed="rId8">
            <a:alphaModFix/>
          </a:blip>
          <a:srcRect b="0" l="0" r="0" t="0"/>
          <a:stretch/>
        </p:blipFill>
        <p:spPr>
          <a:xfrm>
            <a:off x="3428115" y="6163747"/>
            <a:ext cx="195743" cy="97325"/>
          </a:xfrm>
          <a:prstGeom prst="rect">
            <a:avLst/>
          </a:prstGeom>
          <a:noFill/>
          <a:ln>
            <a:noFill/>
          </a:ln>
        </p:spPr>
      </p:pic>
      <p:sp>
        <p:nvSpPr>
          <p:cNvPr id="412" name="Google Shape;412;p20"/>
          <p:cNvSpPr/>
          <p:nvPr/>
        </p:nvSpPr>
        <p:spPr>
          <a:xfrm>
            <a:off x="3822879" y="6135616"/>
            <a:ext cx="477520" cy="85725"/>
          </a:xfrm>
          <a:custGeom>
            <a:rect b="b" l="l" r="r" t="t"/>
            <a:pathLst>
              <a:path extrusionOk="0" h="85725" w="477520">
                <a:moveTo>
                  <a:pt x="0" y="0"/>
                </a:moveTo>
                <a:lnTo>
                  <a:pt x="5581" y="4266"/>
                </a:lnTo>
                <a:lnTo>
                  <a:pt x="10600" y="9428"/>
                </a:lnTo>
                <a:lnTo>
                  <a:pt x="16743" y="12798"/>
                </a:lnTo>
                <a:lnTo>
                  <a:pt x="58578" y="31545"/>
                </a:lnTo>
                <a:lnTo>
                  <a:pt x="100457" y="46929"/>
                </a:lnTo>
                <a:lnTo>
                  <a:pt x="155173" y="64485"/>
                </a:lnTo>
                <a:lnTo>
                  <a:pt x="185717" y="74345"/>
                </a:lnTo>
                <a:lnTo>
                  <a:pt x="205228" y="79266"/>
                </a:lnTo>
                <a:lnTo>
                  <a:pt x="226843" y="82007"/>
                </a:lnTo>
                <a:lnTo>
                  <a:pt x="263700" y="85326"/>
                </a:lnTo>
                <a:lnTo>
                  <a:pt x="285721" y="82392"/>
                </a:lnTo>
                <a:lnTo>
                  <a:pt x="307772" y="79634"/>
                </a:lnTo>
                <a:lnTo>
                  <a:pt x="351600" y="72527"/>
                </a:lnTo>
                <a:lnTo>
                  <a:pt x="374462" y="49634"/>
                </a:lnTo>
                <a:lnTo>
                  <a:pt x="380900" y="42663"/>
                </a:lnTo>
                <a:lnTo>
                  <a:pt x="386688" y="39526"/>
                </a:lnTo>
                <a:lnTo>
                  <a:pt x="393005" y="37454"/>
                </a:lnTo>
                <a:lnTo>
                  <a:pt x="399549" y="35854"/>
                </a:lnTo>
                <a:lnTo>
                  <a:pt x="406014" y="34130"/>
                </a:lnTo>
                <a:lnTo>
                  <a:pt x="427141" y="27549"/>
                </a:lnTo>
                <a:lnTo>
                  <a:pt x="438533" y="25199"/>
                </a:lnTo>
                <a:lnTo>
                  <a:pt x="451455" y="25181"/>
                </a:lnTo>
                <a:lnTo>
                  <a:pt x="477172" y="25597"/>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3" name="Google Shape;413;p20"/>
          <p:cNvSpPr txBox="1"/>
          <p:nvPr/>
        </p:nvSpPr>
        <p:spPr>
          <a:xfrm>
            <a:off x="9236075" y="5793740"/>
            <a:ext cx="1384935"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chemeClr val="dk1"/>
                </a:solidFill>
                <a:latin typeface="Arial"/>
                <a:ea typeface="Arial"/>
                <a:cs typeface="Arial"/>
                <a:sym typeface="Arial"/>
              </a:rPr>
              <a:t>Shotgun Clones</a:t>
            </a:r>
            <a:endParaRPr sz="1500">
              <a:solidFill>
                <a:schemeClr val="dk1"/>
              </a:solidFill>
              <a:latin typeface="Arial"/>
              <a:ea typeface="Arial"/>
              <a:cs typeface="Arial"/>
              <a:sym typeface="Arial"/>
            </a:endParaRPr>
          </a:p>
        </p:txBody>
      </p:sp>
      <p:sp>
        <p:nvSpPr>
          <p:cNvPr id="414" name="Google Shape;414;p20"/>
          <p:cNvSpPr txBox="1"/>
          <p:nvPr/>
        </p:nvSpPr>
        <p:spPr>
          <a:xfrm>
            <a:off x="78100" y="6689852"/>
            <a:ext cx="9001760" cy="272415"/>
          </a:xfrm>
          <a:prstGeom prst="rect">
            <a:avLst/>
          </a:prstGeom>
          <a:noFill/>
          <a:ln>
            <a:noFill/>
          </a:ln>
        </p:spPr>
        <p:txBody>
          <a:bodyPr anchorCtr="0" anchor="t" bIns="0" lIns="0" spcFirstLastPara="1" rIns="0" wrap="square" tIns="12700">
            <a:spAutoFit/>
          </a:bodyPr>
          <a:lstStyle/>
          <a:p>
            <a:pPr indent="0" lvl="0" marL="12700" marR="0" rtl="0" algn="l">
              <a:lnSpc>
                <a:spcPct val="107777"/>
              </a:lnSpc>
              <a:spcBef>
                <a:spcPts val="0"/>
              </a:spcBef>
              <a:spcAft>
                <a:spcPts val="0"/>
              </a:spcAft>
              <a:buNone/>
            </a:pPr>
            <a:r>
              <a:rPr b="1" lang="en-US" sz="900">
                <a:solidFill>
                  <a:srgbClr val="FF0000"/>
                </a:solidFill>
                <a:latin typeface="Courier New"/>
                <a:ea typeface="Courier New"/>
                <a:cs typeface="Courier New"/>
                <a:sym typeface="Courier New"/>
              </a:rPr>
              <a:t>GAAATATGTTCTTGTAATTTAAGCTGACACTCCTAATTTAGCTCTTGTCCTCTACTGAGTCTACCTAATTATATGTATGGATTGACTTGG</a:t>
            </a:r>
            <a:endParaRPr sz="900">
              <a:solidFill>
                <a:schemeClr val="dk1"/>
              </a:solidFill>
              <a:latin typeface="Courier New"/>
              <a:ea typeface="Courier New"/>
              <a:cs typeface="Courier New"/>
              <a:sym typeface="Courier New"/>
            </a:endParaRPr>
          </a:p>
          <a:p>
            <a:pPr indent="0" lvl="0" marL="2552065" marR="0" rtl="0" algn="l">
              <a:lnSpc>
                <a:spcPct val="107777"/>
              </a:lnSpc>
              <a:spcBef>
                <a:spcPts val="0"/>
              </a:spcBef>
              <a:spcAft>
                <a:spcPts val="0"/>
              </a:spcAft>
              <a:buNone/>
            </a:pPr>
            <a:r>
              <a:rPr b="1" lang="en-US" sz="900">
                <a:solidFill>
                  <a:srgbClr val="008000"/>
                </a:solidFill>
                <a:latin typeface="Courier New"/>
                <a:ea typeface="Courier New"/>
                <a:cs typeface="Courier New"/>
                <a:sym typeface="Courier New"/>
              </a:rPr>
              <a:t>AGCTCTTGTCCTCTACTGAGTCTACCTAATTATATGTATGGATTGACTTGGTGTTTTCTCTTTTTCTTAAATAGTAATGCAGAAAGCCTGGAGAGAGAG</a:t>
            </a:r>
            <a:endParaRPr sz="900">
              <a:solidFill>
                <a:schemeClr val="dk1"/>
              </a:solidFill>
              <a:latin typeface="Courier New"/>
              <a:ea typeface="Courier New"/>
              <a:cs typeface="Courier New"/>
              <a:sym typeface="Courier New"/>
            </a:endParaRPr>
          </a:p>
        </p:txBody>
      </p:sp>
      <p:grpSp>
        <p:nvGrpSpPr>
          <p:cNvPr id="415" name="Google Shape;415;p20"/>
          <p:cNvGrpSpPr/>
          <p:nvPr/>
        </p:nvGrpSpPr>
        <p:grpSpPr>
          <a:xfrm>
            <a:off x="4012598" y="6432019"/>
            <a:ext cx="82550" cy="164572"/>
            <a:chOff x="4012598" y="6432019"/>
            <a:chExt cx="82550" cy="164572"/>
          </a:xfrm>
        </p:grpSpPr>
        <p:sp>
          <p:nvSpPr>
            <p:cNvPr id="416" name="Google Shape;416;p20"/>
            <p:cNvSpPr/>
            <p:nvPr/>
          </p:nvSpPr>
          <p:spPr>
            <a:xfrm>
              <a:off x="4052803" y="6432126"/>
              <a:ext cx="1905" cy="164465"/>
            </a:xfrm>
            <a:custGeom>
              <a:rect b="b" l="l" r="r" t="t"/>
              <a:pathLst>
                <a:path extrusionOk="0" h="164465" w="1904">
                  <a:moveTo>
                    <a:pt x="1710" y="0"/>
                  </a:moveTo>
                  <a:lnTo>
                    <a:pt x="0" y="164252"/>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17" name="Google Shape;417;p20"/>
            <p:cNvSpPr/>
            <p:nvPr/>
          </p:nvSpPr>
          <p:spPr>
            <a:xfrm>
              <a:off x="4012598" y="6432019"/>
              <a:ext cx="82550" cy="164465"/>
            </a:xfrm>
            <a:custGeom>
              <a:rect b="b" l="l" r="r" t="t"/>
              <a:pathLst>
                <a:path extrusionOk="0" h="164465" w="82550">
                  <a:moveTo>
                    <a:pt x="0" y="81810"/>
                  </a:moveTo>
                  <a:lnTo>
                    <a:pt x="40205" y="164360"/>
                  </a:lnTo>
                  <a:lnTo>
                    <a:pt x="75264" y="96032"/>
                  </a:lnTo>
                  <a:lnTo>
                    <a:pt x="51183" y="96032"/>
                  </a:lnTo>
                  <a:lnTo>
                    <a:pt x="30652" y="95818"/>
                  </a:lnTo>
                  <a:lnTo>
                    <a:pt x="30795" y="82131"/>
                  </a:lnTo>
                  <a:lnTo>
                    <a:pt x="0" y="81810"/>
                  </a:lnTo>
                  <a:close/>
                </a:path>
                <a:path extrusionOk="0" h="164465" w="82550">
                  <a:moveTo>
                    <a:pt x="30795" y="82131"/>
                  </a:moveTo>
                  <a:lnTo>
                    <a:pt x="30652" y="95818"/>
                  </a:lnTo>
                  <a:lnTo>
                    <a:pt x="51183" y="96032"/>
                  </a:lnTo>
                  <a:lnTo>
                    <a:pt x="51326" y="82345"/>
                  </a:lnTo>
                  <a:lnTo>
                    <a:pt x="30795" y="82131"/>
                  </a:lnTo>
                  <a:close/>
                </a:path>
                <a:path extrusionOk="0" h="164465" w="82550">
                  <a:moveTo>
                    <a:pt x="51326" y="82345"/>
                  </a:moveTo>
                  <a:lnTo>
                    <a:pt x="51183" y="96032"/>
                  </a:lnTo>
                  <a:lnTo>
                    <a:pt x="75264" y="96032"/>
                  </a:lnTo>
                  <a:lnTo>
                    <a:pt x="82122" y="82666"/>
                  </a:lnTo>
                  <a:lnTo>
                    <a:pt x="51326" y="82345"/>
                  </a:lnTo>
                  <a:close/>
                </a:path>
                <a:path extrusionOk="0" h="164465" w="82550">
                  <a:moveTo>
                    <a:pt x="31650" y="0"/>
                  </a:moveTo>
                  <a:lnTo>
                    <a:pt x="30795" y="82131"/>
                  </a:lnTo>
                  <a:lnTo>
                    <a:pt x="51326" y="82345"/>
                  </a:lnTo>
                  <a:lnTo>
                    <a:pt x="52181" y="214"/>
                  </a:lnTo>
                  <a:lnTo>
                    <a:pt x="3165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18" name="Google Shape;418;p20"/>
          <p:cNvSpPr txBox="1"/>
          <p:nvPr/>
        </p:nvSpPr>
        <p:spPr>
          <a:xfrm>
            <a:off x="10043160" y="6698995"/>
            <a:ext cx="577850"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chemeClr val="dk1"/>
                </a:solidFill>
                <a:latin typeface="Arial"/>
                <a:ea typeface="Arial"/>
                <a:cs typeface="Arial"/>
                <a:sym typeface="Arial"/>
              </a:rPr>
              <a:t>Reads</a:t>
            </a:r>
            <a:endParaRPr sz="1500">
              <a:solidFill>
                <a:schemeClr val="dk1"/>
              </a:solidFill>
              <a:latin typeface="Arial"/>
              <a:ea typeface="Arial"/>
              <a:cs typeface="Arial"/>
              <a:sym typeface="Arial"/>
            </a:endParaRPr>
          </a:p>
        </p:txBody>
      </p:sp>
      <p:sp>
        <p:nvSpPr>
          <p:cNvPr id="419" name="Google Shape;419;p20"/>
          <p:cNvSpPr txBox="1"/>
          <p:nvPr/>
        </p:nvSpPr>
        <p:spPr>
          <a:xfrm>
            <a:off x="78740" y="7284085"/>
            <a:ext cx="9176385" cy="15113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900">
                <a:solidFill>
                  <a:schemeClr val="dk1"/>
                </a:solidFill>
                <a:latin typeface="Courier New"/>
                <a:ea typeface="Courier New"/>
                <a:cs typeface="Courier New"/>
                <a:sym typeface="Courier New"/>
              </a:rPr>
              <a:t>GAAATATGTTCTTGTAATTTAAGCTGACACTCCTAATTTAGCTCTTGTCCTCTACTGAGTCTACCTAATTATATGTATGGATTGACTTGGTGTTTTCTCTTTTTCTTAAATAGTAATGCAGAAAGCCTGGAGAGAGAG </a:t>
            </a:r>
            <a:endParaRPr baseline="30000" sz="2250">
              <a:solidFill>
                <a:schemeClr val="dk1"/>
              </a:solidFill>
              <a:latin typeface="Arial"/>
              <a:ea typeface="Arial"/>
              <a:cs typeface="Arial"/>
              <a:sym typeface="Arial"/>
            </a:endParaRPr>
          </a:p>
        </p:txBody>
      </p:sp>
      <p:grpSp>
        <p:nvGrpSpPr>
          <p:cNvPr id="420" name="Google Shape;420;p20"/>
          <p:cNvGrpSpPr/>
          <p:nvPr/>
        </p:nvGrpSpPr>
        <p:grpSpPr>
          <a:xfrm>
            <a:off x="4003473" y="7034282"/>
            <a:ext cx="82550" cy="164571"/>
            <a:chOff x="4003473" y="7034282"/>
            <a:chExt cx="82550" cy="164571"/>
          </a:xfrm>
        </p:grpSpPr>
        <p:sp>
          <p:nvSpPr>
            <p:cNvPr id="421" name="Google Shape;421;p20"/>
            <p:cNvSpPr/>
            <p:nvPr/>
          </p:nvSpPr>
          <p:spPr>
            <a:xfrm>
              <a:off x="4043678" y="7034388"/>
              <a:ext cx="1905" cy="164465"/>
            </a:xfrm>
            <a:custGeom>
              <a:rect b="b" l="l" r="r" t="t"/>
              <a:pathLst>
                <a:path extrusionOk="0" h="164465" w="1904">
                  <a:moveTo>
                    <a:pt x="1711" y="0"/>
                  </a:moveTo>
                  <a:lnTo>
                    <a:pt x="0" y="164254"/>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22" name="Google Shape;422;p20"/>
            <p:cNvSpPr/>
            <p:nvPr/>
          </p:nvSpPr>
          <p:spPr>
            <a:xfrm>
              <a:off x="4003473" y="7034282"/>
              <a:ext cx="82550" cy="164465"/>
            </a:xfrm>
            <a:custGeom>
              <a:rect b="b" l="l" r="r" t="t"/>
              <a:pathLst>
                <a:path extrusionOk="0" h="164465" w="82550">
                  <a:moveTo>
                    <a:pt x="0" y="81810"/>
                  </a:moveTo>
                  <a:lnTo>
                    <a:pt x="40205" y="164360"/>
                  </a:lnTo>
                  <a:lnTo>
                    <a:pt x="75264" y="96032"/>
                  </a:lnTo>
                  <a:lnTo>
                    <a:pt x="51184" y="96032"/>
                  </a:lnTo>
                  <a:lnTo>
                    <a:pt x="30653" y="95817"/>
                  </a:lnTo>
                  <a:lnTo>
                    <a:pt x="30796" y="82131"/>
                  </a:lnTo>
                  <a:lnTo>
                    <a:pt x="0" y="81810"/>
                  </a:lnTo>
                  <a:close/>
                </a:path>
                <a:path extrusionOk="0" h="164465" w="82550">
                  <a:moveTo>
                    <a:pt x="30796" y="82131"/>
                  </a:moveTo>
                  <a:lnTo>
                    <a:pt x="30653" y="95817"/>
                  </a:lnTo>
                  <a:lnTo>
                    <a:pt x="51184" y="96032"/>
                  </a:lnTo>
                  <a:lnTo>
                    <a:pt x="51327" y="82345"/>
                  </a:lnTo>
                  <a:lnTo>
                    <a:pt x="30796" y="82131"/>
                  </a:lnTo>
                  <a:close/>
                </a:path>
                <a:path extrusionOk="0" h="164465" w="82550">
                  <a:moveTo>
                    <a:pt x="51327" y="82345"/>
                  </a:moveTo>
                  <a:lnTo>
                    <a:pt x="51184" y="96032"/>
                  </a:lnTo>
                  <a:lnTo>
                    <a:pt x="75264" y="96032"/>
                  </a:lnTo>
                  <a:lnTo>
                    <a:pt x="82123" y="82665"/>
                  </a:lnTo>
                  <a:lnTo>
                    <a:pt x="51327" y="82345"/>
                  </a:lnTo>
                  <a:close/>
                </a:path>
                <a:path extrusionOk="0" h="164465" w="82550">
                  <a:moveTo>
                    <a:pt x="31652" y="0"/>
                  </a:moveTo>
                  <a:lnTo>
                    <a:pt x="30796" y="82131"/>
                  </a:lnTo>
                  <a:lnTo>
                    <a:pt x="51327" y="82345"/>
                  </a:lnTo>
                  <a:lnTo>
                    <a:pt x="52183" y="214"/>
                  </a:lnTo>
                  <a:lnTo>
                    <a:pt x="31652"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23" name="Google Shape;423;p20"/>
          <p:cNvSpPr txBox="1"/>
          <p:nvPr/>
        </p:nvSpPr>
        <p:spPr>
          <a:xfrm>
            <a:off x="9780905" y="7131685"/>
            <a:ext cx="840105" cy="270510"/>
          </a:xfrm>
          <a:prstGeom prst="rect">
            <a:avLst/>
          </a:prstGeom>
          <a:noFill/>
          <a:ln>
            <a:noFill/>
          </a:ln>
        </p:spPr>
        <p:txBody>
          <a:bodyPr anchorCtr="0" anchor="t" bIns="45700" lIns="91425" spcFirstLastPara="1" rIns="91425" wrap="square" tIns="45700">
            <a:spAutoFit/>
          </a:bodyPr>
          <a:lstStyle/>
          <a:p>
            <a:pPr indent="0" lvl="0" marL="12700" marR="0" rtl="0" algn="l">
              <a:lnSpc>
                <a:spcPct val="100000"/>
              </a:lnSpc>
              <a:spcBef>
                <a:spcPts val="0"/>
              </a:spcBef>
              <a:spcAft>
                <a:spcPts val="0"/>
              </a:spcAft>
              <a:buNone/>
            </a:pPr>
            <a:r>
              <a:rPr baseline="30000" lang="en-US" sz="1800">
                <a:solidFill>
                  <a:schemeClr val="dk1"/>
                </a:solidFill>
                <a:latin typeface="Arial"/>
                <a:ea typeface="Arial"/>
                <a:cs typeface="Arial"/>
                <a:sym typeface="Arial"/>
              </a:rPr>
              <a:t>Assembly</a:t>
            </a:r>
            <a:endParaRPr sz="180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27" name="Shape 427"/>
        <p:cNvGrpSpPr/>
        <p:nvPr/>
      </p:nvGrpSpPr>
      <p:grpSpPr>
        <a:xfrm>
          <a:off x="0" y="0"/>
          <a:ext cx="0" cy="0"/>
          <a:chOff x="0" y="0"/>
          <a:chExt cx="0" cy="0"/>
        </a:xfrm>
      </p:grpSpPr>
      <p:sp>
        <p:nvSpPr>
          <p:cNvPr id="428" name="Google Shape;428;p21"/>
          <p:cNvSpPr txBox="1"/>
          <p:nvPr>
            <p:ph type="title"/>
          </p:nvPr>
        </p:nvSpPr>
        <p:spPr>
          <a:xfrm>
            <a:off x="1053888" y="364743"/>
            <a:ext cx="7949565" cy="543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400">
                <a:solidFill>
                  <a:srgbClr val="009300"/>
                </a:solidFill>
              </a:rPr>
              <a:t>Whole Genome Sequencing Approaches</a:t>
            </a:r>
            <a:endParaRPr sz="3400"/>
          </a:p>
        </p:txBody>
      </p:sp>
      <p:sp>
        <p:nvSpPr>
          <p:cNvPr id="429" name="Google Shape;429;p21"/>
          <p:cNvSpPr txBox="1"/>
          <p:nvPr/>
        </p:nvSpPr>
        <p:spPr>
          <a:xfrm>
            <a:off x="3109234" y="1116076"/>
            <a:ext cx="2050414" cy="3149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900">
                <a:solidFill>
                  <a:schemeClr val="dk1"/>
                </a:solidFill>
                <a:latin typeface="Arial"/>
                <a:ea typeface="Arial"/>
                <a:cs typeface="Arial"/>
                <a:sym typeface="Arial"/>
              </a:rPr>
              <a:t>Shotgun Approach</a:t>
            </a:r>
            <a:endParaRPr sz="1900">
              <a:solidFill>
                <a:schemeClr val="dk1"/>
              </a:solidFill>
              <a:latin typeface="Arial"/>
              <a:ea typeface="Arial"/>
              <a:cs typeface="Arial"/>
              <a:sym typeface="Arial"/>
            </a:endParaRPr>
          </a:p>
        </p:txBody>
      </p:sp>
      <p:pic>
        <p:nvPicPr>
          <p:cNvPr id="430" name="Google Shape;430;p21"/>
          <p:cNvPicPr preferRelativeResize="0"/>
          <p:nvPr/>
        </p:nvPicPr>
        <p:blipFill rotWithShape="1">
          <a:blip r:embed="rId3">
            <a:alphaModFix/>
          </a:blip>
          <a:srcRect b="0" l="0" r="0" t="0"/>
          <a:stretch/>
        </p:blipFill>
        <p:spPr>
          <a:xfrm>
            <a:off x="2403543" y="1833962"/>
            <a:ext cx="3476773" cy="1132280"/>
          </a:xfrm>
          <a:prstGeom prst="rect">
            <a:avLst/>
          </a:prstGeom>
          <a:noFill/>
          <a:ln>
            <a:noFill/>
          </a:ln>
        </p:spPr>
      </p:pic>
      <p:sp>
        <p:nvSpPr>
          <p:cNvPr id="431" name="Google Shape;431;p21"/>
          <p:cNvSpPr txBox="1"/>
          <p:nvPr/>
        </p:nvSpPr>
        <p:spPr>
          <a:xfrm>
            <a:off x="8803005" y="2264155"/>
            <a:ext cx="1247775"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chemeClr val="dk1"/>
                </a:solidFill>
                <a:latin typeface="Arial"/>
                <a:ea typeface="Arial"/>
                <a:cs typeface="Arial"/>
                <a:sym typeface="Arial"/>
              </a:rPr>
              <a:t>Genomic DNA</a:t>
            </a:r>
            <a:endParaRPr sz="1500">
              <a:solidFill>
                <a:schemeClr val="dk1"/>
              </a:solidFill>
              <a:latin typeface="Arial"/>
              <a:ea typeface="Arial"/>
              <a:cs typeface="Arial"/>
              <a:sym typeface="Arial"/>
            </a:endParaRPr>
          </a:p>
        </p:txBody>
      </p:sp>
      <p:grpSp>
        <p:nvGrpSpPr>
          <p:cNvPr id="432" name="Google Shape;432;p21"/>
          <p:cNvGrpSpPr/>
          <p:nvPr/>
        </p:nvGrpSpPr>
        <p:grpSpPr>
          <a:xfrm>
            <a:off x="4084875" y="3147043"/>
            <a:ext cx="82550" cy="1068087"/>
            <a:chOff x="4084875" y="3147043"/>
            <a:chExt cx="82550" cy="1068087"/>
          </a:xfrm>
        </p:grpSpPr>
        <p:sp>
          <p:nvSpPr>
            <p:cNvPr id="433" name="Google Shape;433;p21"/>
            <p:cNvSpPr/>
            <p:nvPr/>
          </p:nvSpPr>
          <p:spPr>
            <a:xfrm>
              <a:off x="4125807" y="3147060"/>
              <a:ext cx="1905" cy="1068070"/>
            </a:xfrm>
            <a:custGeom>
              <a:rect b="b" l="l" r="r" t="t"/>
              <a:pathLst>
                <a:path extrusionOk="0" h="1068070" w="1904">
                  <a:moveTo>
                    <a:pt x="1710" y="0"/>
                  </a:moveTo>
                  <a:lnTo>
                    <a:pt x="0" y="1067647"/>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4" name="Google Shape;434;p21"/>
            <p:cNvSpPr/>
            <p:nvPr/>
          </p:nvSpPr>
          <p:spPr>
            <a:xfrm>
              <a:off x="4084875" y="3147043"/>
              <a:ext cx="82550" cy="1068070"/>
            </a:xfrm>
            <a:custGeom>
              <a:rect b="b" l="l" r="r" t="t"/>
              <a:pathLst>
                <a:path extrusionOk="0" h="1068070" w="82550">
                  <a:moveTo>
                    <a:pt x="0" y="985470"/>
                  </a:moveTo>
                  <a:lnTo>
                    <a:pt x="40932" y="1067663"/>
                  </a:lnTo>
                  <a:lnTo>
                    <a:pt x="75281" y="999239"/>
                  </a:lnTo>
                  <a:lnTo>
                    <a:pt x="51306" y="999239"/>
                  </a:lnTo>
                  <a:lnTo>
                    <a:pt x="30775" y="999206"/>
                  </a:lnTo>
                  <a:lnTo>
                    <a:pt x="30797" y="985520"/>
                  </a:lnTo>
                  <a:lnTo>
                    <a:pt x="0" y="985470"/>
                  </a:lnTo>
                  <a:close/>
                </a:path>
                <a:path extrusionOk="0" h="1068070" w="82550">
                  <a:moveTo>
                    <a:pt x="30797" y="985520"/>
                  </a:moveTo>
                  <a:lnTo>
                    <a:pt x="30775" y="999206"/>
                  </a:lnTo>
                  <a:lnTo>
                    <a:pt x="51306" y="999239"/>
                  </a:lnTo>
                  <a:lnTo>
                    <a:pt x="51328" y="985553"/>
                  </a:lnTo>
                  <a:lnTo>
                    <a:pt x="30797" y="985520"/>
                  </a:lnTo>
                  <a:close/>
                </a:path>
                <a:path extrusionOk="0" h="1068070" w="82550">
                  <a:moveTo>
                    <a:pt x="51328" y="985553"/>
                  </a:moveTo>
                  <a:lnTo>
                    <a:pt x="51306" y="999239"/>
                  </a:lnTo>
                  <a:lnTo>
                    <a:pt x="75281" y="999239"/>
                  </a:lnTo>
                  <a:lnTo>
                    <a:pt x="82127" y="985602"/>
                  </a:lnTo>
                  <a:lnTo>
                    <a:pt x="51328" y="985553"/>
                  </a:lnTo>
                  <a:close/>
                </a:path>
                <a:path extrusionOk="0" h="1068070" w="82550">
                  <a:moveTo>
                    <a:pt x="32377" y="0"/>
                  </a:moveTo>
                  <a:lnTo>
                    <a:pt x="30797" y="985520"/>
                  </a:lnTo>
                  <a:lnTo>
                    <a:pt x="51328" y="985553"/>
                  </a:lnTo>
                  <a:lnTo>
                    <a:pt x="52909" y="33"/>
                  </a:lnTo>
                  <a:lnTo>
                    <a:pt x="32377"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35" name="Google Shape;435;p21"/>
          <p:cNvGrpSpPr/>
          <p:nvPr/>
        </p:nvGrpSpPr>
        <p:grpSpPr>
          <a:xfrm>
            <a:off x="2921280" y="4368694"/>
            <a:ext cx="2382233" cy="677544"/>
            <a:chOff x="2921280" y="4368694"/>
            <a:chExt cx="2382233" cy="677544"/>
          </a:xfrm>
        </p:grpSpPr>
        <p:pic>
          <p:nvPicPr>
            <p:cNvPr id="436" name="Google Shape;436;p21"/>
            <p:cNvPicPr preferRelativeResize="0"/>
            <p:nvPr/>
          </p:nvPicPr>
          <p:blipFill rotWithShape="1">
            <a:blip r:embed="rId4">
              <a:alphaModFix/>
            </a:blip>
            <a:srcRect b="0" l="0" r="0" t="0"/>
            <a:stretch/>
          </p:blipFill>
          <p:spPr>
            <a:xfrm>
              <a:off x="3267891" y="4953179"/>
              <a:ext cx="241284" cy="93059"/>
            </a:xfrm>
            <a:prstGeom prst="rect">
              <a:avLst/>
            </a:prstGeom>
            <a:noFill/>
            <a:ln>
              <a:noFill/>
            </a:ln>
          </p:spPr>
        </p:pic>
        <p:sp>
          <p:nvSpPr>
            <p:cNvPr id="437" name="Google Shape;437;p21"/>
            <p:cNvSpPr/>
            <p:nvPr/>
          </p:nvSpPr>
          <p:spPr>
            <a:xfrm>
              <a:off x="3406824" y="4783318"/>
              <a:ext cx="682625" cy="48260"/>
            </a:xfrm>
            <a:custGeom>
              <a:rect b="b" l="l" r="r" t="t"/>
              <a:pathLst>
                <a:path extrusionOk="0" h="48260" w="682625">
                  <a:moveTo>
                    <a:pt x="0" y="47870"/>
                  </a:moveTo>
                  <a:lnTo>
                    <a:pt x="9406" y="45682"/>
                  </a:lnTo>
                  <a:lnTo>
                    <a:pt x="18805" y="43457"/>
                  </a:lnTo>
                  <a:lnTo>
                    <a:pt x="28220" y="41305"/>
                  </a:lnTo>
                  <a:lnTo>
                    <a:pt x="96754" y="29487"/>
                  </a:lnTo>
                  <a:lnTo>
                    <a:pt x="154871" y="22272"/>
                  </a:lnTo>
                  <a:lnTo>
                    <a:pt x="208248" y="19212"/>
                  </a:lnTo>
                  <a:lnTo>
                    <a:pt x="226028" y="18006"/>
                  </a:lnTo>
                  <a:lnTo>
                    <a:pt x="266250" y="13896"/>
                  </a:lnTo>
                  <a:lnTo>
                    <a:pt x="314990" y="8423"/>
                  </a:lnTo>
                  <a:lnTo>
                    <a:pt x="363199" y="3475"/>
                  </a:lnTo>
                  <a:lnTo>
                    <a:pt x="401828" y="940"/>
                  </a:lnTo>
                  <a:lnTo>
                    <a:pt x="448561" y="205"/>
                  </a:lnTo>
                  <a:lnTo>
                    <a:pt x="495299" y="0"/>
                  </a:lnTo>
                  <a:lnTo>
                    <a:pt x="542041" y="147"/>
                  </a:lnTo>
                  <a:lnTo>
                    <a:pt x="588785" y="470"/>
                  </a:lnTo>
                  <a:lnTo>
                    <a:pt x="635529" y="793"/>
                  </a:lnTo>
                  <a:lnTo>
                    <a:pt x="682272" y="940"/>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8" name="Google Shape;438;p21"/>
            <p:cNvSpPr/>
            <p:nvPr/>
          </p:nvSpPr>
          <p:spPr>
            <a:xfrm>
              <a:off x="3235209" y="4677601"/>
              <a:ext cx="527685" cy="60325"/>
            </a:xfrm>
            <a:custGeom>
              <a:rect b="b" l="l" r="r" t="t"/>
              <a:pathLst>
                <a:path extrusionOk="0" h="60325" w="527685">
                  <a:moveTo>
                    <a:pt x="0" y="59728"/>
                  </a:moveTo>
                  <a:lnTo>
                    <a:pt x="37386" y="38129"/>
                  </a:lnTo>
                  <a:lnTo>
                    <a:pt x="87899" y="21331"/>
                  </a:lnTo>
                  <a:lnTo>
                    <a:pt x="119222" y="17671"/>
                  </a:lnTo>
                  <a:lnTo>
                    <a:pt x="129757" y="17065"/>
                  </a:lnTo>
                  <a:lnTo>
                    <a:pt x="179978" y="13753"/>
                  </a:lnTo>
                  <a:lnTo>
                    <a:pt x="238627" y="10506"/>
                  </a:lnTo>
                  <a:lnTo>
                    <a:pt x="275578" y="8752"/>
                  </a:lnTo>
                  <a:lnTo>
                    <a:pt x="282896" y="8396"/>
                  </a:lnTo>
                  <a:lnTo>
                    <a:pt x="290954" y="7790"/>
                  </a:lnTo>
                  <a:lnTo>
                    <a:pt x="305886" y="6487"/>
                  </a:lnTo>
                  <a:lnTo>
                    <a:pt x="333823" y="4039"/>
                  </a:lnTo>
                  <a:lnTo>
                    <a:pt x="380900" y="0"/>
                  </a:lnTo>
                  <a:lnTo>
                    <a:pt x="527399" y="4266"/>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39" name="Google Shape;439;p21"/>
            <p:cNvSpPr/>
            <p:nvPr/>
          </p:nvSpPr>
          <p:spPr>
            <a:xfrm>
              <a:off x="4318822" y="4681867"/>
              <a:ext cx="297815" cy="60325"/>
            </a:xfrm>
            <a:custGeom>
              <a:rect b="b" l="l" r="r" t="t"/>
              <a:pathLst>
                <a:path extrusionOk="0" h="60325" w="297814">
                  <a:moveTo>
                    <a:pt x="4672" y="59728"/>
                  </a:moveTo>
                  <a:lnTo>
                    <a:pt x="3277" y="55461"/>
                  </a:lnTo>
                  <a:lnTo>
                    <a:pt x="0" y="51398"/>
                  </a:lnTo>
                  <a:lnTo>
                    <a:pt x="486" y="46929"/>
                  </a:lnTo>
                  <a:lnTo>
                    <a:pt x="19728" y="11285"/>
                  </a:lnTo>
                  <a:lnTo>
                    <a:pt x="55869" y="758"/>
                  </a:lnTo>
                  <a:lnTo>
                    <a:pt x="63273" y="0"/>
                  </a:lnTo>
                  <a:lnTo>
                    <a:pt x="105154" y="602"/>
                  </a:lnTo>
                  <a:lnTo>
                    <a:pt x="147052" y="894"/>
                  </a:lnTo>
                  <a:lnTo>
                    <a:pt x="188918" y="1806"/>
                  </a:lnTo>
                  <a:lnTo>
                    <a:pt x="230701" y="4266"/>
                  </a:lnTo>
                  <a:lnTo>
                    <a:pt x="239354" y="6151"/>
                  </a:lnTo>
                  <a:lnTo>
                    <a:pt x="247658" y="9603"/>
                  </a:lnTo>
                  <a:lnTo>
                    <a:pt x="255854" y="13586"/>
                  </a:lnTo>
                  <a:lnTo>
                    <a:pt x="264187" y="17065"/>
                  </a:lnTo>
                  <a:lnTo>
                    <a:pt x="269644" y="18919"/>
                  </a:lnTo>
                  <a:lnTo>
                    <a:pt x="275398" y="19720"/>
                  </a:lnTo>
                  <a:lnTo>
                    <a:pt x="280929" y="21331"/>
                  </a:lnTo>
                  <a:lnTo>
                    <a:pt x="289065" y="23987"/>
                  </a:lnTo>
                  <a:lnTo>
                    <a:pt x="291875" y="25233"/>
                  </a:lnTo>
                  <a:lnTo>
                    <a:pt x="293397" y="25594"/>
                  </a:lnTo>
                  <a:lnTo>
                    <a:pt x="297672" y="25597"/>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0" name="Google Shape;440;p21"/>
            <p:cNvSpPr/>
            <p:nvPr/>
          </p:nvSpPr>
          <p:spPr>
            <a:xfrm>
              <a:off x="4658353" y="4745862"/>
              <a:ext cx="645160" cy="213360"/>
            </a:xfrm>
            <a:custGeom>
              <a:rect b="b" l="l" r="r" t="t"/>
              <a:pathLst>
                <a:path extrusionOk="0" h="213360" w="645160">
                  <a:moveTo>
                    <a:pt x="0" y="213315"/>
                  </a:moveTo>
                  <a:lnTo>
                    <a:pt x="22687" y="203922"/>
                  </a:lnTo>
                  <a:lnTo>
                    <a:pt x="27616" y="197691"/>
                  </a:lnTo>
                  <a:lnTo>
                    <a:pt x="36527" y="180074"/>
                  </a:lnTo>
                  <a:lnTo>
                    <a:pt x="71157" y="136521"/>
                  </a:lnTo>
                  <a:lnTo>
                    <a:pt x="81473" y="124642"/>
                  </a:lnTo>
                  <a:lnTo>
                    <a:pt x="91691" y="112665"/>
                  </a:lnTo>
                  <a:lnTo>
                    <a:pt x="102106" y="100883"/>
                  </a:lnTo>
                  <a:lnTo>
                    <a:pt x="133817" y="70647"/>
                  </a:lnTo>
                  <a:lnTo>
                    <a:pt x="184610" y="31748"/>
                  </a:lnTo>
                  <a:lnTo>
                    <a:pt x="229682" y="8472"/>
                  </a:lnTo>
                  <a:lnTo>
                    <a:pt x="288815" y="0"/>
                  </a:lnTo>
                  <a:lnTo>
                    <a:pt x="312710" y="2000"/>
                  </a:lnTo>
                  <a:lnTo>
                    <a:pt x="362301" y="9222"/>
                  </a:lnTo>
                  <a:lnTo>
                    <a:pt x="424468" y="37275"/>
                  </a:lnTo>
                  <a:lnTo>
                    <a:pt x="484962" y="76356"/>
                  </a:lnTo>
                  <a:lnTo>
                    <a:pt x="519028" y="98125"/>
                  </a:lnTo>
                  <a:lnTo>
                    <a:pt x="553226" y="118009"/>
                  </a:lnTo>
                  <a:lnTo>
                    <a:pt x="588434" y="133219"/>
                  </a:lnTo>
                  <a:lnTo>
                    <a:pt x="635819" y="150530"/>
                  </a:lnTo>
                  <a:lnTo>
                    <a:pt x="644600" y="153587"/>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1" name="Google Shape;441;p21"/>
            <p:cNvSpPr/>
            <p:nvPr/>
          </p:nvSpPr>
          <p:spPr>
            <a:xfrm>
              <a:off x="3967709" y="4524015"/>
              <a:ext cx="498475" cy="179705"/>
            </a:xfrm>
            <a:custGeom>
              <a:rect b="b" l="l" r="r" t="t"/>
              <a:pathLst>
                <a:path extrusionOk="0" h="179704" w="498475">
                  <a:moveTo>
                    <a:pt x="0" y="179184"/>
                  </a:moveTo>
                  <a:lnTo>
                    <a:pt x="5386" y="173987"/>
                  </a:lnTo>
                  <a:lnTo>
                    <a:pt x="10875" y="168881"/>
                  </a:lnTo>
                  <a:lnTo>
                    <a:pt x="16159" y="163593"/>
                  </a:lnTo>
                  <a:lnTo>
                    <a:pt x="20928" y="157853"/>
                  </a:lnTo>
                  <a:lnTo>
                    <a:pt x="39753" y="130086"/>
                  </a:lnTo>
                  <a:lnTo>
                    <a:pt x="57690" y="101652"/>
                  </a:lnTo>
                  <a:lnTo>
                    <a:pt x="76082" y="73587"/>
                  </a:lnTo>
                  <a:lnTo>
                    <a:pt x="96271" y="46929"/>
                  </a:lnTo>
                  <a:lnTo>
                    <a:pt x="102517" y="39433"/>
                  </a:lnTo>
                  <a:lnTo>
                    <a:pt x="108741" y="31918"/>
                  </a:lnTo>
                  <a:lnTo>
                    <a:pt x="115008" y="24443"/>
                  </a:lnTo>
                  <a:lnTo>
                    <a:pt x="121386" y="17065"/>
                  </a:lnTo>
                  <a:lnTo>
                    <a:pt x="125345" y="12580"/>
                  </a:lnTo>
                  <a:lnTo>
                    <a:pt x="128803" y="7260"/>
                  </a:lnTo>
                  <a:lnTo>
                    <a:pt x="133942" y="4266"/>
                  </a:lnTo>
                  <a:lnTo>
                    <a:pt x="138937" y="1357"/>
                  </a:lnTo>
                  <a:lnTo>
                    <a:pt x="145104" y="1422"/>
                  </a:lnTo>
                  <a:lnTo>
                    <a:pt x="150685" y="0"/>
                  </a:lnTo>
                  <a:lnTo>
                    <a:pt x="201869" y="2416"/>
                  </a:lnTo>
                  <a:lnTo>
                    <a:pt x="257675" y="5330"/>
                  </a:lnTo>
                  <a:lnTo>
                    <a:pt x="314259" y="9170"/>
                  </a:lnTo>
                  <a:lnTo>
                    <a:pt x="367777" y="14361"/>
                  </a:lnTo>
                  <a:lnTo>
                    <a:pt x="414386" y="21331"/>
                  </a:lnTo>
                  <a:lnTo>
                    <a:pt x="481357" y="34130"/>
                  </a:lnTo>
                  <a:lnTo>
                    <a:pt x="496475" y="43686"/>
                  </a:lnTo>
                  <a:lnTo>
                    <a:pt x="498014" y="43502"/>
                  </a:lnTo>
                  <a:lnTo>
                    <a:pt x="498100" y="38396"/>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2" name="Google Shape;442;p21"/>
            <p:cNvSpPr/>
            <p:nvPr/>
          </p:nvSpPr>
          <p:spPr>
            <a:xfrm>
              <a:off x="2921280" y="4869585"/>
              <a:ext cx="267970" cy="81280"/>
            </a:xfrm>
            <a:custGeom>
              <a:rect b="b" l="l" r="r" t="t"/>
              <a:pathLst>
                <a:path extrusionOk="0" h="81279" w="267969">
                  <a:moveTo>
                    <a:pt x="0" y="0"/>
                  </a:moveTo>
                  <a:lnTo>
                    <a:pt x="8428" y="1948"/>
                  </a:lnTo>
                  <a:lnTo>
                    <a:pt x="16894" y="3773"/>
                  </a:lnTo>
                  <a:lnTo>
                    <a:pt x="25284" y="5844"/>
                  </a:lnTo>
                  <a:lnTo>
                    <a:pt x="33485" y="8532"/>
                  </a:lnTo>
                  <a:lnTo>
                    <a:pt x="55687" y="17561"/>
                  </a:lnTo>
                  <a:lnTo>
                    <a:pt x="77660" y="27168"/>
                  </a:lnTo>
                  <a:lnTo>
                    <a:pt x="99521" y="37056"/>
                  </a:lnTo>
                  <a:lnTo>
                    <a:pt x="121385" y="46929"/>
                  </a:lnTo>
                  <a:lnTo>
                    <a:pt x="132894" y="52270"/>
                  </a:lnTo>
                  <a:lnTo>
                    <a:pt x="144329" y="57784"/>
                  </a:lnTo>
                  <a:lnTo>
                    <a:pt x="155802" y="63203"/>
                  </a:lnTo>
                  <a:lnTo>
                    <a:pt x="200914" y="81059"/>
                  </a:lnTo>
                  <a:lnTo>
                    <a:pt x="206495" y="78215"/>
                  </a:lnTo>
                  <a:lnTo>
                    <a:pt x="212306" y="75799"/>
                  </a:lnTo>
                  <a:lnTo>
                    <a:pt x="217657" y="72527"/>
                  </a:lnTo>
                  <a:lnTo>
                    <a:pt x="223955" y="68279"/>
                  </a:lnTo>
                  <a:lnTo>
                    <a:pt x="230075" y="63735"/>
                  </a:lnTo>
                  <a:lnTo>
                    <a:pt x="236264" y="59321"/>
                  </a:lnTo>
                  <a:lnTo>
                    <a:pt x="242771" y="55461"/>
                  </a:lnTo>
                  <a:lnTo>
                    <a:pt x="267885" y="42662"/>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43" name="Google Shape;443;p21"/>
            <p:cNvPicPr preferRelativeResize="0"/>
            <p:nvPr/>
          </p:nvPicPr>
          <p:blipFill rotWithShape="1">
            <a:blip r:embed="rId5">
              <a:alphaModFix/>
            </a:blip>
            <a:srcRect b="0" l="0" r="0" t="0"/>
            <a:stretch/>
          </p:blipFill>
          <p:spPr>
            <a:xfrm>
              <a:off x="4702502" y="4513749"/>
              <a:ext cx="212022" cy="97325"/>
            </a:xfrm>
            <a:prstGeom prst="rect">
              <a:avLst/>
            </a:prstGeom>
            <a:noFill/>
            <a:ln>
              <a:noFill/>
            </a:ln>
          </p:spPr>
        </p:pic>
        <p:sp>
          <p:nvSpPr>
            <p:cNvPr id="444" name="Google Shape;444;p21"/>
            <p:cNvSpPr/>
            <p:nvPr/>
          </p:nvSpPr>
          <p:spPr>
            <a:xfrm>
              <a:off x="4574638" y="4698933"/>
              <a:ext cx="251460" cy="73025"/>
            </a:xfrm>
            <a:custGeom>
              <a:rect b="b" l="l" r="r" t="t"/>
              <a:pathLst>
                <a:path extrusionOk="0" h="73025" w="251460">
                  <a:moveTo>
                    <a:pt x="0" y="68260"/>
                  </a:moveTo>
                  <a:lnTo>
                    <a:pt x="5581" y="69682"/>
                  </a:lnTo>
                  <a:lnTo>
                    <a:pt x="10990" y="72526"/>
                  </a:lnTo>
                  <a:lnTo>
                    <a:pt x="16742" y="72526"/>
                  </a:lnTo>
                  <a:lnTo>
                    <a:pt x="31250" y="69323"/>
                  </a:lnTo>
                  <a:lnTo>
                    <a:pt x="43948" y="61496"/>
                  </a:lnTo>
                  <a:lnTo>
                    <a:pt x="55601" y="51718"/>
                  </a:lnTo>
                  <a:lnTo>
                    <a:pt x="66971" y="42662"/>
                  </a:lnTo>
                  <a:lnTo>
                    <a:pt x="108828" y="17065"/>
                  </a:lnTo>
                  <a:lnTo>
                    <a:pt x="149481" y="3491"/>
                  </a:lnTo>
                  <a:lnTo>
                    <a:pt x="163242" y="0"/>
                  </a:lnTo>
                  <a:lnTo>
                    <a:pt x="170219" y="1422"/>
                  </a:lnTo>
                  <a:lnTo>
                    <a:pt x="177670" y="1321"/>
                  </a:lnTo>
                  <a:lnTo>
                    <a:pt x="184171" y="4266"/>
                  </a:lnTo>
                  <a:lnTo>
                    <a:pt x="190546" y="7154"/>
                  </a:lnTo>
                  <a:lnTo>
                    <a:pt x="194674" y="13885"/>
                  </a:lnTo>
                  <a:lnTo>
                    <a:pt x="200914" y="17065"/>
                  </a:lnTo>
                  <a:lnTo>
                    <a:pt x="206979" y="19731"/>
                  </a:lnTo>
                  <a:lnTo>
                    <a:pt x="213261" y="21870"/>
                  </a:lnTo>
                  <a:lnTo>
                    <a:pt x="219648" y="23739"/>
                  </a:lnTo>
                  <a:lnTo>
                    <a:pt x="226028" y="25597"/>
                  </a:lnTo>
                  <a:lnTo>
                    <a:pt x="235025" y="28355"/>
                  </a:lnTo>
                  <a:lnTo>
                    <a:pt x="239956" y="29589"/>
                  </a:lnTo>
                  <a:lnTo>
                    <a:pt x="244202" y="29894"/>
                  </a:lnTo>
                  <a:lnTo>
                    <a:pt x="251142" y="29864"/>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5" name="Google Shape;445;p21"/>
            <p:cNvSpPr/>
            <p:nvPr/>
          </p:nvSpPr>
          <p:spPr>
            <a:xfrm>
              <a:off x="3586810" y="4425890"/>
              <a:ext cx="427355" cy="153670"/>
            </a:xfrm>
            <a:custGeom>
              <a:rect b="b" l="l" r="r" t="t"/>
              <a:pathLst>
                <a:path extrusionOk="0" h="153670" w="427354">
                  <a:moveTo>
                    <a:pt x="0" y="153587"/>
                  </a:moveTo>
                  <a:lnTo>
                    <a:pt x="5581" y="150743"/>
                  </a:lnTo>
                  <a:lnTo>
                    <a:pt x="11593" y="148646"/>
                  </a:lnTo>
                  <a:lnTo>
                    <a:pt x="16742" y="145054"/>
                  </a:lnTo>
                  <a:lnTo>
                    <a:pt x="32406" y="133240"/>
                  </a:lnTo>
                  <a:lnTo>
                    <a:pt x="47679" y="120841"/>
                  </a:lnTo>
                  <a:lnTo>
                    <a:pt x="63181" y="108817"/>
                  </a:lnTo>
                  <a:lnTo>
                    <a:pt x="124922" y="74220"/>
                  </a:lnTo>
                  <a:lnTo>
                    <a:pt x="171706" y="53445"/>
                  </a:lnTo>
                  <a:lnTo>
                    <a:pt x="219650" y="35663"/>
                  </a:lnTo>
                  <a:lnTo>
                    <a:pt x="268529" y="20737"/>
                  </a:lnTo>
                  <a:lnTo>
                    <a:pt x="318114" y="8532"/>
                  </a:lnTo>
                  <a:lnTo>
                    <a:pt x="355765" y="2023"/>
                  </a:lnTo>
                  <a:lnTo>
                    <a:pt x="368343" y="0"/>
                  </a:lnTo>
                  <a:lnTo>
                    <a:pt x="426943" y="4266"/>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46" name="Google Shape;446;p21"/>
            <p:cNvPicPr preferRelativeResize="0"/>
            <p:nvPr/>
          </p:nvPicPr>
          <p:blipFill rotWithShape="1">
            <a:blip r:embed="rId6">
              <a:alphaModFix/>
            </a:blip>
            <a:srcRect b="0" l="0" r="0" t="0"/>
            <a:stretch/>
          </p:blipFill>
          <p:spPr>
            <a:xfrm>
              <a:off x="4417872" y="4368694"/>
              <a:ext cx="187960" cy="191183"/>
            </a:xfrm>
            <a:prstGeom prst="rect">
              <a:avLst/>
            </a:prstGeom>
            <a:noFill/>
            <a:ln>
              <a:noFill/>
            </a:ln>
          </p:spPr>
        </p:pic>
        <p:sp>
          <p:nvSpPr>
            <p:cNvPr id="447" name="Google Shape;447;p21"/>
            <p:cNvSpPr/>
            <p:nvPr/>
          </p:nvSpPr>
          <p:spPr>
            <a:xfrm>
              <a:off x="5072739" y="4472818"/>
              <a:ext cx="8890" cy="167005"/>
            </a:xfrm>
            <a:custGeom>
              <a:rect b="b" l="l" r="r" t="t"/>
              <a:pathLst>
                <a:path extrusionOk="0" h="167004" w="8889">
                  <a:moveTo>
                    <a:pt x="0" y="166386"/>
                  </a:moveTo>
                  <a:lnTo>
                    <a:pt x="5866" y="141942"/>
                  </a:lnTo>
                  <a:lnTo>
                    <a:pt x="8238" y="124998"/>
                  </a:lnTo>
                  <a:lnTo>
                    <a:pt x="8583" y="101018"/>
                  </a:lnTo>
                  <a:lnTo>
                    <a:pt x="8371" y="55462"/>
                  </a:lnTo>
                  <a:lnTo>
                    <a:pt x="7853" y="45835"/>
                  </a:lnTo>
                  <a:lnTo>
                    <a:pt x="6642" y="36249"/>
                  </a:lnTo>
                  <a:lnTo>
                    <a:pt x="5248" y="26670"/>
                  </a:lnTo>
                  <a:lnTo>
                    <a:pt x="4185" y="17065"/>
                  </a:lnTo>
                  <a:lnTo>
                    <a:pt x="3757" y="11393"/>
                  </a:lnTo>
                  <a:lnTo>
                    <a:pt x="4185" y="5688"/>
                  </a:lnTo>
                  <a:lnTo>
                    <a:pt x="4185" y="0"/>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48" name="Google Shape;448;p21"/>
            <p:cNvSpPr/>
            <p:nvPr/>
          </p:nvSpPr>
          <p:spPr>
            <a:xfrm>
              <a:off x="3223898" y="4509830"/>
              <a:ext cx="290830" cy="107950"/>
            </a:xfrm>
            <a:custGeom>
              <a:rect b="b" l="l" r="r" t="t"/>
              <a:pathLst>
                <a:path extrusionOk="0" h="107950" w="290829">
                  <a:moveTo>
                    <a:pt x="0" y="0"/>
                  </a:moveTo>
                  <a:lnTo>
                    <a:pt x="8579" y="5800"/>
                  </a:lnTo>
                  <a:lnTo>
                    <a:pt x="9793" y="5672"/>
                  </a:lnTo>
                  <a:lnTo>
                    <a:pt x="15010" y="5700"/>
                  </a:lnTo>
                  <a:lnTo>
                    <a:pt x="35601" y="11966"/>
                  </a:lnTo>
                  <a:lnTo>
                    <a:pt x="41635" y="14734"/>
                  </a:lnTo>
                  <a:lnTo>
                    <a:pt x="47414" y="18118"/>
                  </a:lnTo>
                  <a:lnTo>
                    <a:pt x="53220" y="21418"/>
                  </a:lnTo>
                  <a:lnTo>
                    <a:pt x="59336" y="23932"/>
                  </a:lnTo>
                  <a:lnTo>
                    <a:pt x="65887" y="25286"/>
                  </a:lnTo>
                  <a:lnTo>
                    <a:pt x="72587" y="25881"/>
                  </a:lnTo>
                  <a:lnTo>
                    <a:pt x="79337" y="26250"/>
                  </a:lnTo>
                  <a:lnTo>
                    <a:pt x="86037" y="26924"/>
                  </a:lnTo>
                  <a:lnTo>
                    <a:pt x="94207" y="28356"/>
                  </a:lnTo>
                  <a:lnTo>
                    <a:pt x="102343" y="30001"/>
                  </a:lnTo>
                  <a:lnTo>
                    <a:pt x="110485" y="31603"/>
                  </a:lnTo>
                  <a:lnTo>
                    <a:pt x="118672" y="32907"/>
                  </a:lnTo>
                  <a:lnTo>
                    <a:pt x="133478" y="34653"/>
                  </a:lnTo>
                  <a:lnTo>
                    <a:pt x="148314" y="36137"/>
                  </a:lnTo>
                  <a:lnTo>
                    <a:pt x="163163" y="37502"/>
                  </a:lnTo>
                  <a:lnTo>
                    <a:pt x="178009" y="38890"/>
                  </a:lnTo>
                  <a:lnTo>
                    <a:pt x="210644" y="41882"/>
                  </a:lnTo>
                  <a:lnTo>
                    <a:pt x="216577" y="39887"/>
                  </a:lnTo>
                  <a:lnTo>
                    <a:pt x="222637" y="38241"/>
                  </a:lnTo>
                  <a:lnTo>
                    <a:pt x="228445" y="35899"/>
                  </a:lnTo>
                  <a:lnTo>
                    <a:pt x="232551" y="34243"/>
                  </a:lnTo>
                  <a:lnTo>
                    <a:pt x="236184" y="28315"/>
                  </a:lnTo>
                  <a:lnTo>
                    <a:pt x="240312" y="29915"/>
                  </a:lnTo>
                  <a:lnTo>
                    <a:pt x="247672" y="33928"/>
                  </a:lnTo>
                  <a:lnTo>
                    <a:pt x="254271" y="39299"/>
                  </a:lnTo>
                  <a:lnTo>
                    <a:pt x="260566" y="45214"/>
                  </a:lnTo>
                  <a:lnTo>
                    <a:pt x="267013" y="50857"/>
                  </a:lnTo>
                  <a:lnTo>
                    <a:pt x="270074" y="56797"/>
                  </a:lnTo>
                  <a:lnTo>
                    <a:pt x="273198" y="62709"/>
                  </a:lnTo>
                  <a:lnTo>
                    <a:pt x="276196" y="68678"/>
                  </a:lnTo>
                  <a:lnTo>
                    <a:pt x="278880" y="74789"/>
                  </a:lnTo>
                  <a:lnTo>
                    <a:pt x="281554" y="81530"/>
                  </a:lnTo>
                  <a:lnTo>
                    <a:pt x="282140" y="88990"/>
                  </a:lnTo>
                  <a:lnTo>
                    <a:pt x="284814" y="95730"/>
                  </a:lnTo>
                  <a:lnTo>
                    <a:pt x="288476" y="103313"/>
                  </a:lnTo>
                  <a:lnTo>
                    <a:pt x="290212" y="104692"/>
                  </a:lnTo>
                  <a:lnTo>
                    <a:pt x="290732" y="104581"/>
                  </a:lnTo>
                  <a:lnTo>
                    <a:pt x="290748" y="107697"/>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449" name="Google Shape;449;p21"/>
            <p:cNvPicPr preferRelativeResize="0"/>
            <p:nvPr/>
          </p:nvPicPr>
          <p:blipFill rotWithShape="1">
            <a:blip r:embed="rId7">
              <a:alphaModFix/>
            </a:blip>
            <a:srcRect b="0" l="0" r="0" t="0"/>
            <a:stretch/>
          </p:blipFill>
          <p:spPr>
            <a:xfrm>
              <a:off x="3217161" y="4850786"/>
              <a:ext cx="186194" cy="64043"/>
            </a:xfrm>
            <a:prstGeom prst="rect">
              <a:avLst/>
            </a:prstGeom>
            <a:noFill/>
            <a:ln>
              <a:noFill/>
            </a:ln>
          </p:spPr>
        </p:pic>
      </p:grpSp>
      <p:pic>
        <p:nvPicPr>
          <p:cNvPr id="450" name="Google Shape;450;p21"/>
          <p:cNvPicPr preferRelativeResize="0"/>
          <p:nvPr/>
        </p:nvPicPr>
        <p:blipFill rotWithShape="1">
          <a:blip r:embed="rId8">
            <a:alphaModFix/>
          </a:blip>
          <a:srcRect b="0" l="0" r="0" t="0"/>
          <a:stretch/>
        </p:blipFill>
        <p:spPr>
          <a:xfrm>
            <a:off x="3605843" y="4931847"/>
            <a:ext cx="200517" cy="97325"/>
          </a:xfrm>
          <a:prstGeom prst="rect">
            <a:avLst/>
          </a:prstGeom>
          <a:noFill/>
          <a:ln>
            <a:noFill/>
          </a:ln>
        </p:spPr>
      </p:pic>
      <p:sp>
        <p:nvSpPr>
          <p:cNvPr id="451" name="Google Shape;451;p21"/>
          <p:cNvSpPr/>
          <p:nvPr/>
        </p:nvSpPr>
        <p:spPr>
          <a:xfrm>
            <a:off x="4005380" y="4903716"/>
            <a:ext cx="477520" cy="85725"/>
          </a:xfrm>
          <a:custGeom>
            <a:rect b="b" l="l" r="r" t="t"/>
            <a:pathLst>
              <a:path extrusionOk="0" h="85725" w="477520">
                <a:moveTo>
                  <a:pt x="0" y="0"/>
                </a:moveTo>
                <a:lnTo>
                  <a:pt x="5581" y="4266"/>
                </a:lnTo>
                <a:lnTo>
                  <a:pt x="10600" y="9428"/>
                </a:lnTo>
                <a:lnTo>
                  <a:pt x="16743" y="12798"/>
                </a:lnTo>
                <a:lnTo>
                  <a:pt x="58578" y="31545"/>
                </a:lnTo>
                <a:lnTo>
                  <a:pt x="100457" y="46929"/>
                </a:lnTo>
                <a:lnTo>
                  <a:pt x="155173" y="64485"/>
                </a:lnTo>
                <a:lnTo>
                  <a:pt x="185717" y="74345"/>
                </a:lnTo>
                <a:lnTo>
                  <a:pt x="205228" y="79266"/>
                </a:lnTo>
                <a:lnTo>
                  <a:pt x="226843" y="82007"/>
                </a:lnTo>
                <a:lnTo>
                  <a:pt x="263700" y="85326"/>
                </a:lnTo>
                <a:lnTo>
                  <a:pt x="285721" y="82392"/>
                </a:lnTo>
                <a:lnTo>
                  <a:pt x="307772" y="79634"/>
                </a:lnTo>
                <a:lnTo>
                  <a:pt x="351600" y="72527"/>
                </a:lnTo>
                <a:lnTo>
                  <a:pt x="374462" y="49634"/>
                </a:lnTo>
                <a:lnTo>
                  <a:pt x="380900" y="42663"/>
                </a:lnTo>
                <a:lnTo>
                  <a:pt x="386688" y="39526"/>
                </a:lnTo>
                <a:lnTo>
                  <a:pt x="393005" y="37454"/>
                </a:lnTo>
                <a:lnTo>
                  <a:pt x="399549" y="35854"/>
                </a:lnTo>
                <a:lnTo>
                  <a:pt x="406014" y="34130"/>
                </a:lnTo>
                <a:lnTo>
                  <a:pt x="427141" y="27549"/>
                </a:lnTo>
                <a:lnTo>
                  <a:pt x="438533" y="25199"/>
                </a:lnTo>
                <a:lnTo>
                  <a:pt x="451455" y="25181"/>
                </a:lnTo>
                <a:lnTo>
                  <a:pt x="477172" y="25597"/>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2" name="Google Shape;452;p21"/>
          <p:cNvSpPr txBox="1"/>
          <p:nvPr/>
        </p:nvSpPr>
        <p:spPr>
          <a:xfrm>
            <a:off x="8665845" y="4483100"/>
            <a:ext cx="1384935"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chemeClr val="dk1"/>
                </a:solidFill>
                <a:latin typeface="Arial"/>
                <a:ea typeface="Arial"/>
                <a:cs typeface="Arial"/>
                <a:sym typeface="Arial"/>
              </a:rPr>
              <a:t>Shotgun Clones</a:t>
            </a:r>
            <a:endParaRPr sz="1500">
              <a:solidFill>
                <a:schemeClr val="dk1"/>
              </a:solidFill>
              <a:latin typeface="Arial"/>
              <a:ea typeface="Arial"/>
              <a:cs typeface="Arial"/>
              <a:sym typeface="Arial"/>
            </a:endParaRPr>
          </a:p>
        </p:txBody>
      </p:sp>
      <p:sp>
        <p:nvSpPr>
          <p:cNvPr id="453" name="Google Shape;453;p21"/>
          <p:cNvSpPr txBox="1"/>
          <p:nvPr/>
        </p:nvSpPr>
        <p:spPr>
          <a:xfrm>
            <a:off x="105325" y="6689852"/>
            <a:ext cx="9013825" cy="272415"/>
          </a:xfrm>
          <a:prstGeom prst="rect">
            <a:avLst/>
          </a:prstGeom>
          <a:noFill/>
          <a:ln>
            <a:noFill/>
          </a:ln>
        </p:spPr>
        <p:txBody>
          <a:bodyPr anchorCtr="0" anchor="t" bIns="0" lIns="0" spcFirstLastPara="1" rIns="0" wrap="square" tIns="12700">
            <a:spAutoFit/>
          </a:bodyPr>
          <a:lstStyle/>
          <a:p>
            <a:pPr indent="0" lvl="0" marL="12700" marR="0" rtl="0" algn="l">
              <a:lnSpc>
                <a:spcPct val="107777"/>
              </a:lnSpc>
              <a:spcBef>
                <a:spcPts val="0"/>
              </a:spcBef>
              <a:spcAft>
                <a:spcPts val="0"/>
              </a:spcAft>
              <a:buNone/>
            </a:pPr>
            <a:r>
              <a:rPr b="1" lang="en-US" sz="900">
                <a:solidFill>
                  <a:srgbClr val="FF0000"/>
                </a:solidFill>
                <a:latin typeface="Courier New"/>
                <a:ea typeface="Courier New"/>
                <a:cs typeface="Courier New"/>
                <a:sym typeface="Courier New"/>
              </a:rPr>
              <a:t>GAAATATGTTCTTGTAATTTAAGCTGACACTCCTAATTTAGCTCTTGTCCTCTACTGAGTCTACCTAATTATATGTATGGATTGACTTGG</a:t>
            </a:r>
            <a:endParaRPr sz="900">
              <a:solidFill>
                <a:schemeClr val="dk1"/>
              </a:solidFill>
              <a:latin typeface="Courier New"/>
              <a:ea typeface="Courier New"/>
              <a:cs typeface="Courier New"/>
              <a:sym typeface="Courier New"/>
            </a:endParaRPr>
          </a:p>
          <a:p>
            <a:pPr indent="0" lvl="0" marL="2563495" marR="0" rtl="0" algn="l">
              <a:lnSpc>
                <a:spcPct val="107777"/>
              </a:lnSpc>
              <a:spcBef>
                <a:spcPts val="0"/>
              </a:spcBef>
              <a:spcAft>
                <a:spcPts val="0"/>
              </a:spcAft>
              <a:buNone/>
            </a:pPr>
            <a:r>
              <a:rPr b="1" lang="en-US" sz="900">
                <a:solidFill>
                  <a:srgbClr val="008000"/>
                </a:solidFill>
                <a:latin typeface="Courier New"/>
                <a:ea typeface="Courier New"/>
                <a:cs typeface="Courier New"/>
                <a:sym typeface="Courier New"/>
              </a:rPr>
              <a:t>AGCTCTTGTCCTCTACTGAGTCTACCTAATTATATGTATGGATTGACTTGGTGTTTTCTCTTTTTCTTAAATAGTAATGCAGAAAGCCTGGAGAGAGAG</a:t>
            </a:r>
            <a:endParaRPr sz="900">
              <a:solidFill>
                <a:schemeClr val="dk1"/>
              </a:solidFill>
              <a:latin typeface="Courier New"/>
              <a:ea typeface="Courier New"/>
              <a:cs typeface="Courier New"/>
              <a:sym typeface="Courier New"/>
            </a:endParaRPr>
          </a:p>
        </p:txBody>
      </p:sp>
      <p:grpSp>
        <p:nvGrpSpPr>
          <p:cNvPr id="454" name="Google Shape;454;p21"/>
          <p:cNvGrpSpPr/>
          <p:nvPr/>
        </p:nvGrpSpPr>
        <p:grpSpPr>
          <a:xfrm>
            <a:off x="4093360" y="5118036"/>
            <a:ext cx="82550" cy="1478915"/>
            <a:chOff x="4093360" y="5118036"/>
            <a:chExt cx="82550" cy="1478915"/>
          </a:xfrm>
        </p:grpSpPr>
        <p:sp>
          <p:nvSpPr>
            <p:cNvPr id="455" name="Google Shape;455;p21"/>
            <p:cNvSpPr/>
            <p:nvPr/>
          </p:nvSpPr>
          <p:spPr>
            <a:xfrm>
              <a:off x="4125806" y="5118099"/>
              <a:ext cx="9525" cy="1478280"/>
            </a:xfrm>
            <a:custGeom>
              <a:rect b="b" l="l" r="r" t="t"/>
              <a:pathLst>
                <a:path extrusionOk="0" h="1478279" w="9525">
                  <a:moveTo>
                    <a:pt x="0" y="0"/>
                  </a:moveTo>
                  <a:lnTo>
                    <a:pt x="9123" y="1478280"/>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56" name="Google Shape;456;p21"/>
            <p:cNvSpPr/>
            <p:nvPr/>
          </p:nvSpPr>
          <p:spPr>
            <a:xfrm>
              <a:off x="4093360" y="5118036"/>
              <a:ext cx="82550" cy="1478915"/>
            </a:xfrm>
            <a:custGeom>
              <a:rect b="b" l="l" r="r" t="t"/>
              <a:pathLst>
                <a:path extrusionOk="0" h="1478915" w="82550">
                  <a:moveTo>
                    <a:pt x="30798" y="1396281"/>
                  </a:moveTo>
                  <a:lnTo>
                    <a:pt x="0" y="1396471"/>
                  </a:lnTo>
                  <a:lnTo>
                    <a:pt x="41569" y="1478343"/>
                  </a:lnTo>
                  <a:lnTo>
                    <a:pt x="75231" y="1409969"/>
                  </a:lnTo>
                  <a:lnTo>
                    <a:pt x="30882" y="1409969"/>
                  </a:lnTo>
                  <a:lnTo>
                    <a:pt x="30798" y="1396281"/>
                  </a:lnTo>
                  <a:close/>
                </a:path>
                <a:path extrusionOk="0" h="1478915" w="82550">
                  <a:moveTo>
                    <a:pt x="51328" y="1396154"/>
                  </a:moveTo>
                  <a:lnTo>
                    <a:pt x="30798" y="1396281"/>
                  </a:lnTo>
                  <a:lnTo>
                    <a:pt x="30882" y="1409969"/>
                  </a:lnTo>
                  <a:lnTo>
                    <a:pt x="51413" y="1409842"/>
                  </a:lnTo>
                  <a:lnTo>
                    <a:pt x="51328" y="1396154"/>
                  </a:lnTo>
                  <a:close/>
                </a:path>
                <a:path extrusionOk="0" h="1478915" w="82550">
                  <a:moveTo>
                    <a:pt x="82125" y="1395964"/>
                  </a:moveTo>
                  <a:lnTo>
                    <a:pt x="51328" y="1396154"/>
                  </a:lnTo>
                  <a:lnTo>
                    <a:pt x="51413" y="1409842"/>
                  </a:lnTo>
                  <a:lnTo>
                    <a:pt x="30882" y="1409969"/>
                  </a:lnTo>
                  <a:lnTo>
                    <a:pt x="75231" y="1409969"/>
                  </a:lnTo>
                  <a:lnTo>
                    <a:pt x="82125" y="1395964"/>
                  </a:lnTo>
                  <a:close/>
                </a:path>
                <a:path extrusionOk="0" h="1478915" w="82550">
                  <a:moveTo>
                    <a:pt x="42711" y="0"/>
                  </a:moveTo>
                  <a:lnTo>
                    <a:pt x="22180" y="126"/>
                  </a:lnTo>
                  <a:lnTo>
                    <a:pt x="30798" y="1396281"/>
                  </a:lnTo>
                  <a:lnTo>
                    <a:pt x="51328" y="1396154"/>
                  </a:lnTo>
                  <a:lnTo>
                    <a:pt x="4271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57" name="Google Shape;457;p21"/>
          <p:cNvSpPr txBox="1"/>
          <p:nvPr/>
        </p:nvSpPr>
        <p:spPr>
          <a:xfrm>
            <a:off x="9472930" y="6607556"/>
            <a:ext cx="577850"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chemeClr val="dk1"/>
                </a:solidFill>
                <a:latin typeface="Arial"/>
                <a:ea typeface="Arial"/>
                <a:cs typeface="Arial"/>
                <a:sym typeface="Arial"/>
              </a:rPr>
              <a:t>Reads</a:t>
            </a:r>
            <a:endParaRPr sz="1500">
              <a:solidFill>
                <a:schemeClr val="dk1"/>
              </a:solidFill>
              <a:latin typeface="Arial"/>
              <a:ea typeface="Arial"/>
              <a:cs typeface="Arial"/>
              <a:sym typeface="Arial"/>
            </a:endParaRPr>
          </a:p>
        </p:txBody>
      </p:sp>
      <p:sp>
        <p:nvSpPr>
          <p:cNvPr id="458" name="Google Shape;458;p21"/>
          <p:cNvSpPr txBox="1"/>
          <p:nvPr/>
        </p:nvSpPr>
        <p:spPr>
          <a:xfrm>
            <a:off x="78740" y="7284085"/>
            <a:ext cx="9107805" cy="15113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900">
                <a:solidFill>
                  <a:schemeClr val="dk1"/>
                </a:solidFill>
                <a:latin typeface="Courier New"/>
                <a:ea typeface="Courier New"/>
                <a:cs typeface="Courier New"/>
                <a:sym typeface="Courier New"/>
              </a:rPr>
              <a:t>GAAATATGTTCTTGTAATTTAAGCTGACACTCCTAATTTAGCTCTTGTCCTCTACTGAGTCTACCTAATTATATGTATGGATTGACTTGGTGTTTTCTCTTTTTCTTAAATAGTAATGCAGAAAGCCTGGAGAGAGAG </a:t>
            </a:r>
            <a:endParaRPr baseline="30000" sz="2250">
              <a:solidFill>
                <a:schemeClr val="dk1"/>
              </a:solidFill>
              <a:latin typeface="Arial"/>
              <a:ea typeface="Arial"/>
              <a:cs typeface="Arial"/>
              <a:sym typeface="Arial"/>
            </a:endParaRPr>
          </a:p>
        </p:txBody>
      </p:sp>
      <p:grpSp>
        <p:nvGrpSpPr>
          <p:cNvPr id="459" name="Google Shape;459;p21"/>
          <p:cNvGrpSpPr/>
          <p:nvPr/>
        </p:nvGrpSpPr>
        <p:grpSpPr>
          <a:xfrm>
            <a:off x="4085601" y="7034282"/>
            <a:ext cx="82550" cy="164571"/>
            <a:chOff x="4085601" y="7034282"/>
            <a:chExt cx="82550" cy="164571"/>
          </a:xfrm>
        </p:grpSpPr>
        <p:sp>
          <p:nvSpPr>
            <p:cNvPr id="460" name="Google Shape;460;p21"/>
            <p:cNvSpPr/>
            <p:nvPr/>
          </p:nvSpPr>
          <p:spPr>
            <a:xfrm>
              <a:off x="4125807" y="7034388"/>
              <a:ext cx="1905" cy="164465"/>
            </a:xfrm>
            <a:custGeom>
              <a:rect b="b" l="l" r="r" t="t"/>
              <a:pathLst>
                <a:path extrusionOk="0" h="164465" w="1904">
                  <a:moveTo>
                    <a:pt x="1710" y="0"/>
                  </a:moveTo>
                  <a:lnTo>
                    <a:pt x="0" y="164254"/>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1" name="Google Shape;461;p21"/>
            <p:cNvSpPr/>
            <p:nvPr/>
          </p:nvSpPr>
          <p:spPr>
            <a:xfrm>
              <a:off x="4085601" y="7034282"/>
              <a:ext cx="82550" cy="164465"/>
            </a:xfrm>
            <a:custGeom>
              <a:rect b="b" l="l" r="r" t="t"/>
              <a:pathLst>
                <a:path extrusionOk="0" h="164465" w="82550">
                  <a:moveTo>
                    <a:pt x="0" y="81810"/>
                  </a:moveTo>
                  <a:lnTo>
                    <a:pt x="40205" y="164360"/>
                  </a:lnTo>
                  <a:lnTo>
                    <a:pt x="75263" y="96032"/>
                  </a:lnTo>
                  <a:lnTo>
                    <a:pt x="51183" y="96032"/>
                  </a:lnTo>
                  <a:lnTo>
                    <a:pt x="30652" y="95817"/>
                  </a:lnTo>
                  <a:lnTo>
                    <a:pt x="30795" y="82131"/>
                  </a:lnTo>
                  <a:lnTo>
                    <a:pt x="0" y="81810"/>
                  </a:lnTo>
                  <a:close/>
                </a:path>
                <a:path extrusionOk="0" h="164465" w="82550">
                  <a:moveTo>
                    <a:pt x="30795" y="82131"/>
                  </a:moveTo>
                  <a:lnTo>
                    <a:pt x="30652" y="95817"/>
                  </a:lnTo>
                  <a:lnTo>
                    <a:pt x="51183" y="96032"/>
                  </a:lnTo>
                  <a:lnTo>
                    <a:pt x="51326" y="82345"/>
                  </a:lnTo>
                  <a:lnTo>
                    <a:pt x="30795" y="82131"/>
                  </a:lnTo>
                  <a:close/>
                </a:path>
                <a:path extrusionOk="0" h="164465" w="82550">
                  <a:moveTo>
                    <a:pt x="51326" y="82345"/>
                  </a:moveTo>
                  <a:lnTo>
                    <a:pt x="51183" y="96032"/>
                  </a:lnTo>
                  <a:lnTo>
                    <a:pt x="75263" y="96032"/>
                  </a:lnTo>
                  <a:lnTo>
                    <a:pt x="82122" y="82665"/>
                  </a:lnTo>
                  <a:lnTo>
                    <a:pt x="51326" y="82345"/>
                  </a:lnTo>
                  <a:close/>
                </a:path>
                <a:path extrusionOk="0" h="164465" w="82550">
                  <a:moveTo>
                    <a:pt x="31650" y="0"/>
                  </a:moveTo>
                  <a:lnTo>
                    <a:pt x="30795" y="82131"/>
                  </a:lnTo>
                  <a:lnTo>
                    <a:pt x="51326" y="82345"/>
                  </a:lnTo>
                  <a:lnTo>
                    <a:pt x="52181" y="214"/>
                  </a:lnTo>
                  <a:lnTo>
                    <a:pt x="31650"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62" name="Google Shape;462;p21"/>
          <p:cNvSpPr txBox="1"/>
          <p:nvPr/>
        </p:nvSpPr>
        <p:spPr>
          <a:xfrm>
            <a:off x="9286875" y="7164705"/>
            <a:ext cx="840105" cy="270510"/>
          </a:xfrm>
          <a:prstGeom prst="rect">
            <a:avLst/>
          </a:prstGeom>
          <a:noFill/>
          <a:ln>
            <a:noFill/>
          </a:ln>
        </p:spPr>
        <p:txBody>
          <a:bodyPr anchorCtr="0" anchor="t" bIns="45700" lIns="91425" spcFirstLastPara="1" rIns="91425" wrap="square" tIns="45700">
            <a:spAutoFit/>
          </a:bodyPr>
          <a:lstStyle/>
          <a:p>
            <a:pPr indent="0" lvl="0" marL="12700" marR="0" rtl="0" algn="l">
              <a:lnSpc>
                <a:spcPct val="100000"/>
              </a:lnSpc>
              <a:spcBef>
                <a:spcPts val="0"/>
              </a:spcBef>
              <a:spcAft>
                <a:spcPts val="0"/>
              </a:spcAft>
              <a:buNone/>
            </a:pPr>
            <a:r>
              <a:rPr baseline="30000" lang="en-US" sz="1800">
                <a:solidFill>
                  <a:srgbClr val="FF0000"/>
                </a:solidFill>
                <a:latin typeface="Arial"/>
                <a:ea typeface="Arial"/>
                <a:cs typeface="Arial"/>
                <a:sym typeface="Arial"/>
              </a:rPr>
              <a:t>Assembly</a:t>
            </a:r>
            <a:endParaRPr sz="1800">
              <a:solidFill>
                <a:schemeClr val="dk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66" name="Shape 466"/>
        <p:cNvGrpSpPr/>
        <p:nvPr/>
      </p:nvGrpSpPr>
      <p:grpSpPr>
        <a:xfrm>
          <a:off x="0" y="0"/>
          <a:ext cx="0" cy="0"/>
          <a:chOff x="0" y="0"/>
          <a:chExt cx="0" cy="0"/>
        </a:xfrm>
      </p:grpSpPr>
      <p:sp>
        <p:nvSpPr>
          <p:cNvPr id="467" name="Google Shape;467;p22"/>
          <p:cNvSpPr txBox="1"/>
          <p:nvPr/>
        </p:nvSpPr>
        <p:spPr>
          <a:xfrm>
            <a:off x="1268222" y="1121410"/>
            <a:ext cx="9655810" cy="6061710"/>
          </a:xfrm>
          <a:prstGeom prst="rect">
            <a:avLst/>
          </a:prstGeom>
          <a:noFill/>
          <a:ln>
            <a:noFill/>
          </a:ln>
        </p:spPr>
        <p:txBody>
          <a:bodyPr anchorCtr="0" anchor="t" bIns="0" lIns="0" spcFirstLastPara="1" rIns="0" wrap="square" tIns="10150">
            <a:spAutoFit/>
          </a:bodyPr>
          <a:lstStyle/>
          <a:p>
            <a:pPr indent="0" lvl="0" marL="12700" marR="5080" rtl="0" algn="just">
              <a:lnSpc>
                <a:spcPct val="101000"/>
              </a:lnSpc>
              <a:spcBef>
                <a:spcPts val="0"/>
              </a:spcBef>
              <a:spcAft>
                <a:spcPts val="0"/>
              </a:spcAft>
              <a:buNone/>
            </a:pPr>
            <a:r>
              <a:rPr lang="en-US" sz="1500">
                <a:solidFill>
                  <a:srgbClr val="808080"/>
                </a:solidFill>
                <a:latin typeface="Courier New"/>
                <a:ea typeface="Courier New"/>
                <a:cs typeface="Courier New"/>
                <a:sym typeface="Courier New"/>
              </a:rPr>
              <a:t>GCAATGAAATATGTTCTTGTAATTTAAGCTGACACTCCTAATTTAGCTCTTGTCCTCTACTGAGTCTACCTAATTATATGTATG  GATTGACTTGGTGTTTTCTCTTTTTCTTAAATAGTAATGCAGAAAGCCTGGAGAGAGAGAAACCCCCAAGCTAGGATTTCTGCA  GCTCATGAAGCCTTGGAGATAAATGAGTAAGTGGGGGAAAATCTTGCTGTTAAAAAGGAAATCTCATCCTTTGCTGAATATATT  CAGTTGCCATTGATAGGATACTTAAATTAAACTGCATTTGAACTGGAGGATTATTTGGGGAGTTATTACTCTATTTAAAAAAGT  TTTTTTTTTAAATGAAGGACAGCCACCATGTGGAGG</a:t>
            </a:r>
            <a:r>
              <a:rPr lang="en-US" sz="1500">
                <a:solidFill>
                  <a:schemeClr val="dk1"/>
                </a:solidFill>
                <a:latin typeface="Courier New"/>
                <a:ea typeface="Courier New"/>
                <a:cs typeface="Courier New"/>
                <a:sym typeface="Courier New"/>
              </a:rPr>
              <a:t>TGGTTTTAGTCATTTTATGAATTCAATGGCTTTGCTGTGATCCTAAAT  TAATTTCTTGAAGGGCTATCCCTAGGATATTGTGAGGATATAAAATAAATACAATTCTTTACATATCTAAAACATTCTGACAGG  GAAAATTTTCCAGATGTAGAATGCTCATCTGCACTAGAACATTTTCTAGTAGAAC</a:t>
            </a:r>
            <a:r>
              <a:rPr b="1" lang="en-US" sz="1500">
                <a:solidFill>
                  <a:srgbClr val="FF0000"/>
                </a:solidFill>
                <a:latin typeface="Courier New"/>
                <a:ea typeface="Courier New"/>
                <a:cs typeface="Courier New"/>
                <a:sym typeface="Courier New"/>
              </a:rPr>
              <a:t>TTCTGCTAGTGGGGAAAACATGATAACAA  CATAAGGTTTAAAAAAAAAATTTTAGAAAATACTTCAAGATTAAGACAAAGATAAG</a:t>
            </a:r>
            <a:r>
              <a:rPr lang="en-US" sz="1500">
                <a:solidFill>
                  <a:schemeClr val="dk1"/>
                </a:solidFill>
                <a:latin typeface="Courier New"/>
                <a:ea typeface="Courier New"/>
                <a:cs typeface="Courier New"/>
                <a:sym typeface="Courier New"/>
              </a:rPr>
              <a:t>AGGAAATGCTGTCTTGAGTGTTGTTAAA  CATTCTGTGGGTTACCAAGGAAGGCTGGGAAATCTCTTCTGGAGATCTCAGAAAATGAGAAAGATTCTTAAAGTTGGAGTCATA  AAAACTCAGGGTTGGCAGAGACCTTAAAGGTCACTTAGCTGAACCACCCATCTGGTGCTTGAATCACCTCAACACTATCCTTGC  CAAGTGGTCATTGTTAAACTATTTTATGATTTTTCTGAAGAAGGTTACAGAATCTTCTTCAGAGA</a:t>
            </a:r>
            <a:r>
              <a:rPr lang="en-US" sz="1500">
                <a:solidFill>
                  <a:srgbClr val="808080"/>
                </a:solidFill>
                <a:latin typeface="Courier New"/>
                <a:ea typeface="Courier New"/>
                <a:cs typeface="Courier New"/>
                <a:sym typeface="Courier New"/>
              </a:rPr>
              <a:t>TCTTAGGGAAAAAAAAAAA  AGATTGTCGTGAGAGTTGAAAATCCTGCCATTGTAACCAGTTGATCTACGGTTTCTGATTCTGTCATGCAACATATTTATTTTC  CAGTTTCTTGTCATCTACAAATTCGATATGCCTGCCTTCTGTGTGTCATCCATATTTCTGAGAAAAATATGAAGGCCAGGAATA  GAGCCCTGTGACATGACATAGAAACTACCCTCCAGGTTCATGTCTTCATGAATCACCATCTTTTGTATTGTTCACTCAATTACT  AAGCCACCCAGTTACACTGTGACTCAGCTCATATTTCTCCATTTGGATCTTAAGAATGCCAATCGTAGCTGCGGATCTTAAATT  TATAGTAAATCTATTACAGTAAATTAAGCTAGCACAATCTGATTTATTTATTCTTAGTGAATATAAGCTGGCTTCTAGTCGTCA  CTACTTTCTTTTTAAAGTGCTTGGAGACCATTCCTTTAATAATCCATTAGAATATCTTTCCAAATCACTGTGTTCTGTAGTTTG  GGAAGTCTGCCTTCTTCCCCTTTTTGAAAATTTATGCTACATTTATCATCTCATCTTCTAGCACCTCTCCATTCTTTGTGATTC  CTCAACTATCCACAGAGAGCAATTCCATGGCCTGCCTACAAGGTCTTTCGGTTTCCTGGGATTTGCCCATCCAGTCCAGTAATT  CATTTAGAATGGATCAATTATTTGCTATCTTACATCTTTTTACCCATTTTAGAGTTTAATTTCTTCTCCCTTTTTCAGTCTGAC  AGTCATTCTCCTTGATAGAGAAGCCAGGAACAAAATAGGAGGGAGAGAGTTTTGCTTTTTCTTTATTATCTACTGCTTTTAACA  ATAAACCTTCCTTGTTTTGATGTTATTATGTTGTTTGTCTTTTTTTTTTACTTATTTGCCTTTGTGACATGGGGACGGTGATAG  GGCCTTAAATATAATTTTAAAATAGGGAATAAATGGTTGTCTTTAGTATTTTATTTTGTTTTATTATTATTATTATTATTGTTA  TTTTTGCAAGCTTCAGCTAATTTGGAATTGTAGCTCTCCTGACATTATTCTTATAAGCTCATTCCACTCTCTTATAGACCATCA  TTACATGCCCTCTTTCCATCTTTTAAAATATGTCCTTTAAAAATCTGACCTGGGAGAAATCTCTGTGAAGCCGTGTTGGTTACT  TAAGTGCCACCCCTCTTTTCTTCCTGAGAGGATCATTTGTGATTGCAGTTACAGTTGA</a:t>
            </a:r>
            <a:endParaRPr sz="1500">
              <a:solidFill>
                <a:schemeClr val="dk1"/>
              </a:solidFill>
              <a:latin typeface="Courier New"/>
              <a:ea typeface="Courier New"/>
              <a:cs typeface="Courier New"/>
              <a:sym typeface="Courier New"/>
            </a:endParaRPr>
          </a:p>
        </p:txBody>
      </p:sp>
      <p:sp>
        <p:nvSpPr>
          <p:cNvPr id="468" name="Google Shape;468;p22"/>
          <p:cNvSpPr txBox="1"/>
          <p:nvPr>
            <p:ph type="title"/>
          </p:nvPr>
        </p:nvSpPr>
        <p:spPr>
          <a:xfrm>
            <a:off x="3771052" y="267969"/>
            <a:ext cx="4375785" cy="67437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300">
                <a:solidFill>
                  <a:srgbClr val="009300"/>
                </a:solidFill>
              </a:rPr>
              <a:t>Single End Read</a:t>
            </a:r>
            <a:endParaRPr sz="43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472" name="Shape 472"/>
        <p:cNvGrpSpPr/>
        <p:nvPr/>
      </p:nvGrpSpPr>
      <p:grpSpPr>
        <a:xfrm>
          <a:off x="0" y="0"/>
          <a:ext cx="0" cy="0"/>
          <a:chOff x="0" y="0"/>
          <a:chExt cx="0" cy="0"/>
        </a:xfrm>
      </p:grpSpPr>
      <p:sp>
        <p:nvSpPr>
          <p:cNvPr id="473" name="Google Shape;473;p23"/>
          <p:cNvSpPr txBox="1"/>
          <p:nvPr>
            <p:ph type="title"/>
          </p:nvPr>
        </p:nvSpPr>
        <p:spPr>
          <a:xfrm>
            <a:off x="2364458" y="295909"/>
            <a:ext cx="7509509" cy="68072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300">
                <a:solidFill>
                  <a:srgbClr val="009300"/>
                </a:solidFill>
              </a:rPr>
              <a:t>Paired End Sequencing Reads</a:t>
            </a:r>
            <a:endParaRPr sz="4300"/>
          </a:p>
        </p:txBody>
      </p:sp>
      <p:sp>
        <p:nvSpPr>
          <p:cNvPr id="474" name="Google Shape;474;p23"/>
          <p:cNvSpPr txBox="1"/>
          <p:nvPr/>
        </p:nvSpPr>
        <p:spPr>
          <a:xfrm>
            <a:off x="1271190" y="1663700"/>
            <a:ext cx="9540875" cy="2793365"/>
          </a:xfrm>
          <a:prstGeom prst="rect">
            <a:avLst/>
          </a:prstGeom>
          <a:noFill/>
          <a:ln>
            <a:noFill/>
          </a:ln>
        </p:spPr>
        <p:txBody>
          <a:bodyPr anchorCtr="0" anchor="t" bIns="0" lIns="0" spcFirstLastPara="1" rIns="0" wrap="square" tIns="12700">
            <a:spAutoFit/>
          </a:bodyPr>
          <a:lstStyle/>
          <a:p>
            <a:pPr indent="0" lvl="0" marL="12700" marR="5080" rtl="0" algn="just">
              <a:lnSpc>
                <a:spcPct val="100000"/>
              </a:lnSpc>
              <a:spcBef>
                <a:spcPts val="0"/>
              </a:spcBef>
              <a:spcAft>
                <a:spcPts val="0"/>
              </a:spcAft>
              <a:buNone/>
            </a:pPr>
            <a:r>
              <a:rPr lang="en-US" sz="1500">
                <a:solidFill>
                  <a:srgbClr val="FF0000"/>
                </a:solidFill>
                <a:latin typeface="Courier New"/>
                <a:ea typeface="Courier New"/>
                <a:cs typeface="Courier New"/>
                <a:sym typeface="Courier New"/>
              </a:rPr>
              <a:t>GCAATGAAATATGTTCTTGTAATTTAAGCTGACACTCCTAATTTAGCTCTTGTCCTCTACTGAGTCTACCTAATTATATGTAT  GGATTGACTTGGTGTTTTCTCTTTTTCTTAAATAGTAATGCAGAAAGCCTGGAGAGAGAGAAACCCCCAAGCTAGGATTTCTG  CAGCTCATGAAGCC</a:t>
            </a:r>
            <a:r>
              <a:rPr lang="en-US" sz="1500">
                <a:solidFill>
                  <a:srgbClr val="808080"/>
                </a:solidFill>
                <a:latin typeface="Courier New"/>
                <a:ea typeface="Courier New"/>
                <a:cs typeface="Courier New"/>
                <a:sym typeface="Courier New"/>
              </a:rPr>
              <a:t>TTGGAGATAAATGAGTAAGTGGGGGAAAATCTTGCTGTTAAAAAGGAAATCTCATCCTTTGCTGAATAT  ATTCAGTTGCCATTGATAGGATACTTAAATTAAACTGCATTTGAACTGGAGGATTATTTGGGGAGTTATTACTCTATTTAAAA  AAGTTTTTTTTTTAAATGAAGGACAGCCACCATGTGGAGGTGGTTTTAGTCATTTTATGAATTCAATGGCTTTGCTGTGATCC</a:t>
            </a:r>
            <a:endParaRPr sz="1500">
              <a:solidFill>
                <a:schemeClr val="dk1"/>
              </a:solidFill>
              <a:latin typeface="Courier New"/>
              <a:ea typeface="Courier New"/>
              <a:cs typeface="Courier New"/>
              <a:sym typeface="Courier New"/>
            </a:endParaRPr>
          </a:p>
          <a:p>
            <a:pPr indent="0" lvl="0" marL="12700" marR="5080" rtl="0" algn="just">
              <a:lnSpc>
                <a:spcPct val="101000"/>
              </a:lnSpc>
              <a:spcBef>
                <a:spcPts val="80"/>
              </a:spcBef>
              <a:spcAft>
                <a:spcPts val="0"/>
              </a:spcAft>
              <a:buNone/>
            </a:pPr>
            <a:r>
              <a:rPr lang="en-US" sz="1500">
                <a:solidFill>
                  <a:srgbClr val="808080"/>
                </a:solidFill>
                <a:latin typeface="Courier New"/>
                <a:ea typeface="Courier New"/>
                <a:cs typeface="Courier New"/>
                <a:sym typeface="Courier New"/>
              </a:rPr>
              <a:t>...................................................................................  TAAATTAATTTCTTGAAGGGCTATCCCTAGGATATTGTGAGGATATAAAATAAATACAATTCTTTACATATCTAAAACATTCT  GACAGGGAAAATTTTCCAGATGTAGAATGCTCATCTGCACTAGAACATTTTCTAGTAGAACTTCTGCTAGTGGGGAAAACATG  ATAACAACATAAGGTTTAAAAAAAAAATTTTAGAAAATACTTCAAGATTAAGACAAAGATAAGAGGAAATGCTGTCTTGAGTG  TTGTTAAACATTCTGTGGGTTACCAAGGAAGGCTGGGAAATCTCTTCTGGAGA</a:t>
            </a:r>
            <a:r>
              <a:rPr lang="en-US" sz="1500">
                <a:solidFill>
                  <a:srgbClr val="FF0000"/>
                </a:solidFill>
                <a:latin typeface="Courier New"/>
                <a:ea typeface="Courier New"/>
                <a:cs typeface="Courier New"/>
                <a:sym typeface="Courier New"/>
              </a:rPr>
              <a:t>TCTCAGAAAATGAGAAAGATTCTTAAAGTT  GGAGTCATAAAAACTCAGGGTTGGCAGAGACCTTAAAGGTCACTTAGCTGAACCACCCATCTGGTGCTTGAATCACCTCAACA  CTATCCTTGCCAAGTGGTCATTGTTAAACTATTTTATGATTTTTCTGAAGAAGGTTACAGAATCTTCTTCAGAGATCTTAGGG</a:t>
            </a:r>
            <a:endParaRPr sz="1500">
              <a:solidFill>
                <a:schemeClr val="dk1"/>
              </a:solidFill>
              <a:latin typeface="Courier New"/>
              <a:ea typeface="Courier New"/>
              <a:cs typeface="Courier New"/>
              <a:sym typeface="Courier New"/>
            </a:endParaRPr>
          </a:p>
        </p:txBody>
      </p:sp>
      <p:grpSp>
        <p:nvGrpSpPr>
          <p:cNvPr id="475" name="Google Shape;475;p23"/>
          <p:cNvGrpSpPr/>
          <p:nvPr/>
        </p:nvGrpSpPr>
        <p:grpSpPr>
          <a:xfrm>
            <a:off x="1221866" y="1832980"/>
            <a:ext cx="9602978" cy="3262233"/>
            <a:chOff x="155066" y="1281165"/>
            <a:chExt cx="9602978" cy="3262233"/>
          </a:xfrm>
        </p:grpSpPr>
        <p:sp>
          <p:nvSpPr>
            <p:cNvPr id="476" name="Google Shape;476;p23"/>
            <p:cNvSpPr/>
            <p:nvPr/>
          </p:nvSpPr>
          <p:spPr>
            <a:xfrm>
              <a:off x="155066" y="1281165"/>
              <a:ext cx="1917700" cy="3180080"/>
            </a:xfrm>
            <a:custGeom>
              <a:rect b="b" l="l" r="r" t="t"/>
              <a:pathLst>
                <a:path extrusionOk="0" h="3180079" w="1917700">
                  <a:moveTo>
                    <a:pt x="0" y="0"/>
                  </a:moveTo>
                  <a:lnTo>
                    <a:pt x="1917573" y="3179920"/>
                  </a:lnTo>
                </a:path>
              </a:pathLst>
            </a:custGeom>
            <a:noFill/>
            <a:ln cap="flat" cmpd="sng" w="27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7" name="Google Shape;477;p23"/>
            <p:cNvSpPr/>
            <p:nvPr/>
          </p:nvSpPr>
          <p:spPr>
            <a:xfrm>
              <a:off x="1826260" y="1750907"/>
              <a:ext cx="1231900" cy="2710180"/>
            </a:xfrm>
            <a:custGeom>
              <a:rect b="b" l="l" r="r" t="t"/>
              <a:pathLst>
                <a:path extrusionOk="0" h="2710179" w="1231900">
                  <a:moveTo>
                    <a:pt x="0" y="0"/>
                  </a:moveTo>
                  <a:lnTo>
                    <a:pt x="1231899" y="2710179"/>
                  </a:lnTo>
                </a:path>
              </a:pathLst>
            </a:custGeom>
            <a:noFill/>
            <a:ln cap="flat" cmpd="sng" w="27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 name="Google Shape;478;p23"/>
            <p:cNvSpPr/>
            <p:nvPr/>
          </p:nvSpPr>
          <p:spPr>
            <a:xfrm>
              <a:off x="2072639" y="4543212"/>
              <a:ext cx="985519" cy="0"/>
            </a:xfrm>
            <a:custGeom>
              <a:rect b="b" l="l" r="r" t="t"/>
              <a:pathLst>
                <a:path extrusionOk="0" h="120000" w="985519">
                  <a:moveTo>
                    <a:pt x="0" y="0"/>
                  </a:moveTo>
                  <a:lnTo>
                    <a:pt x="985519" y="0"/>
                  </a:lnTo>
                </a:path>
              </a:pathLst>
            </a:custGeom>
            <a:noFill/>
            <a:ln cap="flat" cmpd="sng" w="547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9" name="Google Shape;479;p23"/>
            <p:cNvSpPr/>
            <p:nvPr/>
          </p:nvSpPr>
          <p:spPr>
            <a:xfrm>
              <a:off x="3058160" y="4543212"/>
              <a:ext cx="4927600" cy="0"/>
            </a:xfrm>
            <a:custGeom>
              <a:rect b="b" l="l" r="r" t="t"/>
              <a:pathLst>
                <a:path extrusionOk="0" h="120000" w="4927600">
                  <a:moveTo>
                    <a:pt x="0" y="0"/>
                  </a:moveTo>
                  <a:lnTo>
                    <a:pt x="4927599" y="0"/>
                  </a:lnTo>
                </a:path>
              </a:pathLst>
            </a:custGeom>
            <a:noFill/>
            <a:ln cap="flat" cmpd="sng" w="27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0" name="Google Shape;480;p23"/>
            <p:cNvSpPr/>
            <p:nvPr/>
          </p:nvSpPr>
          <p:spPr>
            <a:xfrm>
              <a:off x="7985760" y="4543212"/>
              <a:ext cx="985519" cy="0"/>
            </a:xfrm>
            <a:custGeom>
              <a:rect b="b" l="l" r="r" t="t"/>
              <a:pathLst>
                <a:path extrusionOk="0" h="120000" w="985520">
                  <a:moveTo>
                    <a:pt x="0" y="0"/>
                  </a:moveTo>
                  <a:lnTo>
                    <a:pt x="985519" y="0"/>
                  </a:lnTo>
                </a:path>
              </a:pathLst>
            </a:custGeom>
            <a:noFill/>
            <a:ln cap="flat" cmpd="sng" w="547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1" name="Google Shape;481;p23"/>
            <p:cNvSpPr/>
            <p:nvPr/>
          </p:nvSpPr>
          <p:spPr>
            <a:xfrm>
              <a:off x="6293012" y="3334184"/>
              <a:ext cx="1692910" cy="1209040"/>
            </a:xfrm>
            <a:custGeom>
              <a:rect b="b" l="l" r="r" t="t"/>
              <a:pathLst>
                <a:path extrusionOk="0" h="1209039" w="1692909">
                  <a:moveTo>
                    <a:pt x="0" y="0"/>
                  </a:moveTo>
                  <a:lnTo>
                    <a:pt x="1692746" y="1209029"/>
                  </a:lnTo>
                </a:path>
              </a:pathLst>
            </a:custGeom>
            <a:noFill/>
            <a:ln cap="flat" cmpd="sng" w="27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2" name="Google Shape;482;p23"/>
            <p:cNvSpPr/>
            <p:nvPr/>
          </p:nvSpPr>
          <p:spPr>
            <a:xfrm>
              <a:off x="8971279" y="3847438"/>
              <a:ext cx="786765" cy="695960"/>
            </a:xfrm>
            <a:custGeom>
              <a:rect b="b" l="l" r="r" t="t"/>
              <a:pathLst>
                <a:path extrusionOk="0" h="695960" w="786765">
                  <a:moveTo>
                    <a:pt x="786357" y="0"/>
                  </a:moveTo>
                  <a:lnTo>
                    <a:pt x="0" y="695774"/>
                  </a:lnTo>
                </a:path>
              </a:pathLst>
            </a:custGeom>
            <a:noFill/>
            <a:ln cap="flat" cmpd="sng" w="27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83" name="Google Shape;483;p23"/>
          <p:cNvGrpSpPr/>
          <p:nvPr/>
        </p:nvGrpSpPr>
        <p:grpSpPr>
          <a:xfrm>
            <a:off x="2893060" y="5405120"/>
            <a:ext cx="6652259" cy="0"/>
            <a:chOff x="1826260" y="4871720"/>
            <a:chExt cx="6652259" cy="0"/>
          </a:xfrm>
        </p:grpSpPr>
        <p:sp>
          <p:nvSpPr>
            <p:cNvPr id="484" name="Google Shape;484;p23"/>
            <p:cNvSpPr/>
            <p:nvPr/>
          </p:nvSpPr>
          <p:spPr>
            <a:xfrm>
              <a:off x="7493000" y="4871720"/>
              <a:ext cx="985519" cy="0"/>
            </a:xfrm>
            <a:custGeom>
              <a:rect b="b" l="l" r="r" t="t"/>
              <a:pathLst>
                <a:path extrusionOk="0" h="120000" w="985520">
                  <a:moveTo>
                    <a:pt x="0" y="0"/>
                  </a:moveTo>
                  <a:lnTo>
                    <a:pt x="985519" y="0"/>
                  </a:lnTo>
                </a:path>
              </a:pathLst>
            </a:custGeom>
            <a:noFill/>
            <a:ln cap="flat" cmpd="sng" w="547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5" name="Google Shape;485;p23"/>
            <p:cNvSpPr/>
            <p:nvPr/>
          </p:nvSpPr>
          <p:spPr>
            <a:xfrm>
              <a:off x="2811780" y="4871720"/>
              <a:ext cx="4681220" cy="0"/>
            </a:xfrm>
            <a:custGeom>
              <a:rect b="b" l="l" r="r" t="t"/>
              <a:pathLst>
                <a:path extrusionOk="0" h="120000" w="4681220">
                  <a:moveTo>
                    <a:pt x="0" y="0"/>
                  </a:moveTo>
                  <a:lnTo>
                    <a:pt x="4681219" y="0"/>
                  </a:lnTo>
                </a:path>
              </a:pathLst>
            </a:custGeom>
            <a:noFill/>
            <a:ln cap="flat" cmpd="sng" w="27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6" name="Google Shape;486;p23"/>
            <p:cNvSpPr/>
            <p:nvPr/>
          </p:nvSpPr>
          <p:spPr>
            <a:xfrm>
              <a:off x="1826260" y="4871720"/>
              <a:ext cx="985519" cy="0"/>
            </a:xfrm>
            <a:custGeom>
              <a:rect b="b" l="l" r="r" t="t"/>
              <a:pathLst>
                <a:path extrusionOk="0" h="120000" w="985519">
                  <a:moveTo>
                    <a:pt x="0" y="0"/>
                  </a:moveTo>
                  <a:lnTo>
                    <a:pt x="985519" y="0"/>
                  </a:lnTo>
                </a:path>
              </a:pathLst>
            </a:custGeom>
            <a:noFill/>
            <a:ln cap="flat" cmpd="sng" w="547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87" name="Google Shape;487;p23"/>
          <p:cNvGrpSpPr/>
          <p:nvPr/>
        </p:nvGrpSpPr>
        <p:grpSpPr>
          <a:xfrm>
            <a:off x="8806180" y="5213492"/>
            <a:ext cx="1889407" cy="55244"/>
            <a:chOff x="7739380" y="4680092"/>
            <a:chExt cx="1889407" cy="55244"/>
          </a:xfrm>
        </p:grpSpPr>
        <p:sp>
          <p:nvSpPr>
            <p:cNvPr id="488" name="Google Shape;488;p23"/>
            <p:cNvSpPr/>
            <p:nvPr/>
          </p:nvSpPr>
          <p:spPr>
            <a:xfrm>
              <a:off x="7739380" y="4707467"/>
              <a:ext cx="985519" cy="0"/>
            </a:xfrm>
            <a:custGeom>
              <a:rect b="b" l="l" r="r" t="t"/>
              <a:pathLst>
                <a:path extrusionOk="0" h="120000" w="985520">
                  <a:moveTo>
                    <a:pt x="0" y="0"/>
                  </a:moveTo>
                  <a:lnTo>
                    <a:pt x="985519" y="0"/>
                  </a:lnTo>
                </a:path>
              </a:pathLst>
            </a:custGeom>
            <a:noFill/>
            <a:ln cap="flat" cmpd="sng" w="54750">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89" name="Google Shape;489;p23"/>
            <p:cNvSpPr/>
            <p:nvPr/>
          </p:nvSpPr>
          <p:spPr>
            <a:xfrm>
              <a:off x="8711212" y="4680092"/>
              <a:ext cx="917575" cy="55244"/>
            </a:xfrm>
            <a:custGeom>
              <a:rect b="b" l="l" r="r" t="t"/>
              <a:pathLst>
                <a:path extrusionOk="0" h="55245" w="917575">
                  <a:moveTo>
                    <a:pt x="21275" y="13686"/>
                  </a:moveTo>
                  <a:lnTo>
                    <a:pt x="6129" y="13686"/>
                  </a:lnTo>
                  <a:lnTo>
                    <a:pt x="0" y="19814"/>
                  </a:lnTo>
                  <a:lnTo>
                    <a:pt x="0" y="34933"/>
                  </a:lnTo>
                  <a:lnTo>
                    <a:pt x="6129" y="41061"/>
                  </a:lnTo>
                  <a:lnTo>
                    <a:pt x="21275" y="41061"/>
                  </a:lnTo>
                  <a:lnTo>
                    <a:pt x="27402" y="34933"/>
                  </a:lnTo>
                  <a:lnTo>
                    <a:pt x="27402" y="19814"/>
                  </a:lnTo>
                  <a:lnTo>
                    <a:pt x="21275" y="13686"/>
                  </a:lnTo>
                  <a:close/>
                </a:path>
                <a:path extrusionOk="0" h="55245" w="917575">
                  <a:moveTo>
                    <a:pt x="76053" y="13686"/>
                  </a:moveTo>
                  <a:lnTo>
                    <a:pt x="60906" y="13686"/>
                  </a:lnTo>
                  <a:lnTo>
                    <a:pt x="54778" y="19814"/>
                  </a:lnTo>
                  <a:lnTo>
                    <a:pt x="54778" y="34933"/>
                  </a:lnTo>
                  <a:lnTo>
                    <a:pt x="60906" y="41061"/>
                  </a:lnTo>
                  <a:lnTo>
                    <a:pt x="76053" y="41061"/>
                  </a:lnTo>
                  <a:lnTo>
                    <a:pt x="82181" y="34933"/>
                  </a:lnTo>
                  <a:lnTo>
                    <a:pt x="82181" y="19814"/>
                  </a:lnTo>
                  <a:lnTo>
                    <a:pt x="76053" y="13686"/>
                  </a:lnTo>
                  <a:close/>
                </a:path>
                <a:path extrusionOk="0" h="55245" w="917575">
                  <a:moveTo>
                    <a:pt x="130831" y="13686"/>
                  </a:moveTo>
                  <a:lnTo>
                    <a:pt x="115685" y="13686"/>
                  </a:lnTo>
                  <a:lnTo>
                    <a:pt x="109557" y="19814"/>
                  </a:lnTo>
                  <a:lnTo>
                    <a:pt x="109557" y="34933"/>
                  </a:lnTo>
                  <a:lnTo>
                    <a:pt x="115685" y="41061"/>
                  </a:lnTo>
                  <a:lnTo>
                    <a:pt x="130832" y="41061"/>
                  </a:lnTo>
                  <a:lnTo>
                    <a:pt x="136960" y="34933"/>
                  </a:lnTo>
                  <a:lnTo>
                    <a:pt x="136960" y="19814"/>
                  </a:lnTo>
                  <a:lnTo>
                    <a:pt x="130831" y="13686"/>
                  </a:lnTo>
                  <a:close/>
                </a:path>
                <a:path extrusionOk="0" h="55245" w="917575">
                  <a:moveTo>
                    <a:pt x="185610" y="13686"/>
                  </a:moveTo>
                  <a:lnTo>
                    <a:pt x="170464" y="13686"/>
                  </a:lnTo>
                  <a:lnTo>
                    <a:pt x="164335" y="19814"/>
                  </a:lnTo>
                  <a:lnTo>
                    <a:pt x="164335" y="34933"/>
                  </a:lnTo>
                  <a:lnTo>
                    <a:pt x="170464" y="41062"/>
                  </a:lnTo>
                  <a:lnTo>
                    <a:pt x="185610" y="41062"/>
                  </a:lnTo>
                  <a:lnTo>
                    <a:pt x="191738" y="34933"/>
                  </a:lnTo>
                  <a:lnTo>
                    <a:pt x="191738" y="19814"/>
                  </a:lnTo>
                  <a:lnTo>
                    <a:pt x="185610" y="13686"/>
                  </a:lnTo>
                  <a:close/>
                </a:path>
                <a:path extrusionOk="0" h="55245" w="917575">
                  <a:moveTo>
                    <a:pt x="240389" y="13686"/>
                  </a:moveTo>
                  <a:lnTo>
                    <a:pt x="225242" y="13686"/>
                  </a:lnTo>
                  <a:lnTo>
                    <a:pt x="219114" y="19814"/>
                  </a:lnTo>
                  <a:lnTo>
                    <a:pt x="219114" y="34933"/>
                  </a:lnTo>
                  <a:lnTo>
                    <a:pt x="225242" y="41062"/>
                  </a:lnTo>
                  <a:lnTo>
                    <a:pt x="240389" y="41062"/>
                  </a:lnTo>
                  <a:lnTo>
                    <a:pt x="246517" y="34933"/>
                  </a:lnTo>
                  <a:lnTo>
                    <a:pt x="246517" y="19814"/>
                  </a:lnTo>
                  <a:lnTo>
                    <a:pt x="240389" y="13686"/>
                  </a:lnTo>
                  <a:close/>
                </a:path>
                <a:path extrusionOk="0" h="55245" w="917575">
                  <a:moveTo>
                    <a:pt x="295167" y="13686"/>
                  </a:moveTo>
                  <a:lnTo>
                    <a:pt x="280021" y="13686"/>
                  </a:lnTo>
                  <a:lnTo>
                    <a:pt x="273893" y="19814"/>
                  </a:lnTo>
                  <a:lnTo>
                    <a:pt x="273893" y="34933"/>
                  </a:lnTo>
                  <a:lnTo>
                    <a:pt x="280021" y="41062"/>
                  </a:lnTo>
                  <a:lnTo>
                    <a:pt x="295167" y="41062"/>
                  </a:lnTo>
                  <a:lnTo>
                    <a:pt x="301296" y="34933"/>
                  </a:lnTo>
                  <a:lnTo>
                    <a:pt x="301296" y="19814"/>
                  </a:lnTo>
                  <a:lnTo>
                    <a:pt x="295167" y="13686"/>
                  </a:lnTo>
                  <a:close/>
                </a:path>
                <a:path extrusionOk="0" h="55245" w="917575">
                  <a:moveTo>
                    <a:pt x="349945" y="13686"/>
                  </a:moveTo>
                  <a:lnTo>
                    <a:pt x="334799" y="13686"/>
                  </a:lnTo>
                  <a:lnTo>
                    <a:pt x="328670" y="19815"/>
                  </a:lnTo>
                  <a:lnTo>
                    <a:pt x="328670" y="34933"/>
                  </a:lnTo>
                  <a:lnTo>
                    <a:pt x="334799" y="41062"/>
                  </a:lnTo>
                  <a:lnTo>
                    <a:pt x="349945" y="41062"/>
                  </a:lnTo>
                  <a:lnTo>
                    <a:pt x="356073" y="34933"/>
                  </a:lnTo>
                  <a:lnTo>
                    <a:pt x="356073" y="19815"/>
                  </a:lnTo>
                  <a:lnTo>
                    <a:pt x="349945" y="13686"/>
                  </a:lnTo>
                  <a:close/>
                </a:path>
                <a:path extrusionOk="0" h="55245" w="917575">
                  <a:moveTo>
                    <a:pt x="404724" y="13686"/>
                  </a:moveTo>
                  <a:lnTo>
                    <a:pt x="389577" y="13686"/>
                  </a:lnTo>
                  <a:lnTo>
                    <a:pt x="383449" y="19815"/>
                  </a:lnTo>
                  <a:lnTo>
                    <a:pt x="383449" y="34933"/>
                  </a:lnTo>
                  <a:lnTo>
                    <a:pt x="389577" y="41062"/>
                  </a:lnTo>
                  <a:lnTo>
                    <a:pt x="404724" y="41062"/>
                  </a:lnTo>
                  <a:lnTo>
                    <a:pt x="410852" y="34933"/>
                  </a:lnTo>
                  <a:lnTo>
                    <a:pt x="410852" y="19815"/>
                  </a:lnTo>
                  <a:lnTo>
                    <a:pt x="404724" y="13686"/>
                  </a:lnTo>
                  <a:close/>
                </a:path>
                <a:path extrusionOk="0" h="55245" w="917575">
                  <a:moveTo>
                    <a:pt x="459502" y="13686"/>
                  </a:moveTo>
                  <a:lnTo>
                    <a:pt x="444356" y="13686"/>
                  </a:lnTo>
                  <a:lnTo>
                    <a:pt x="438228" y="19815"/>
                  </a:lnTo>
                  <a:lnTo>
                    <a:pt x="438228" y="34933"/>
                  </a:lnTo>
                  <a:lnTo>
                    <a:pt x="444356" y="41062"/>
                  </a:lnTo>
                  <a:lnTo>
                    <a:pt x="459502" y="41062"/>
                  </a:lnTo>
                  <a:lnTo>
                    <a:pt x="465631" y="34933"/>
                  </a:lnTo>
                  <a:lnTo>
                    <a:pt x="465631" y="19815"/>
                  </a:lnTo>
                  <a:lnTo>
                    <a:pt x="459502" y="13686"/>
                  </a:lnTo>
                  <a:close/>
                </a:path>
                <a:path extrusionOk="0" h="55245" w="917575">
                  <a:moveTo>
                    <a:pt x="514281" y="13686"/>
                  </a:moveTo>
                  <a:lnTo>
                    <a:pt x="499135" y="13686"/>
                  </a:lnTo>
                  <a:lnTo>
                    <a:pt x="493006" y="19815"/>
                  </a:lnTo>
                  <a:lnTo>
                    <a:pt x="493006" y="34933"/>
                  </a:lnTo>
                  <a:lnTo>
                    <a:pt x="499135" y="41062"/>
                  </a:lnTo>
                  <a:lnTo>
                    <a:pt x="514281" y="41062"/>
                  </a:lnTo>
                  <a:lnTo>
                    <a:pt x="520409" y="34933"/>
                  </a:lnTo>
                  <a:lnTo>
                    <a:pt x="520409" y="19815"/>
                  </a:lnTo>
                  <a:lnTo>
                    <a:pt x="514281" y="13686"/>
                  </a:lnTo>
                  <a:close/>
                </a:path>
                <a:path extrusionOk="0" h="55245" w="917575">
                  <a:moveTo>
                    <a:pt x="569060" y="13686"/>
                  </a:moveTo>
                  <a:lnTo>
                    <a:pt x="553913" y="13686"/>
                  </a:lnTo>
                  <a:lnTo>
                    <a:pt x="547785" y="19815"/>
                  </a:lnTo>
                  <a:lnTo>
                    <a:pt x="547785" y="34935"/>
                  </a:lnTo>
                  <a:lnTo>
                    <a:pt x="553913" y="41062"/>
                  </a:lnTo>
                  <a:lnTo>
                    <a:pt x="569060" y="41062"/>
                  </a:lnTo>
                  <a:lnTo>
                    <a:pt x="575188" y="34935"/>
                  </a:lnTo>
                  <a:lnTo>
                    <a:pt x="575188" y="19815"/>
                  </a:lnTo>
                  <a:lnTo>
                    <a:pt x="569060" y="13686"/>
                  </a:lnTo>
                  <a:close/>
                </a:path>
                <a:path extrusionOk="0" h="55245" w="917575">
                  <a:moveTo>
                    <a:pt x="623837" y="13686"/>
                  </a:moveTo>
                  <a:lnTo>
                    <a:pt x="608691" y="13686"/>
                  </a:lnTo>
                  <a:lnTo>
                    <a:pt x="602564" y="19815"/>
                  </a:lnTo>
                  <a:lnTo>
                    <a:pt x="602564" y="34935"/>
                  </a:lnTo>
                  <a:lnTo>
                    <a:pt x="608691" y="41062"/>
                  </a:lnTo>
                  <a:lnTo>
                    <a:pt x="623837" y="41062"/>
                  </a:lnTo>
                  <a:lnTo>
                    <a:pt x="629966" y="34935"/>
                  </a:lnTo>
                  <a:lnTo>
                    <a:pt x="629966" y="19815"/>
                  </a:lnTo>
                  <a:lnTo>
                    <a:pt x="623837" y="13686"/>
                  </a:lnTo>
                  <a:close/>
                </a:path>
                <a:path extrusionOk="0" h="55245" w="917575">
                  <a:moveTo>
                    <a:pt x="678616" y="13686"/>
                  </a:moveTo>
                  <a:lnTo>
                    <a:pt x="663470" y="13686"/>
                  </a:lnTo>
                  <a:lnTo>
                    <a:pt x="657341" y="19815"/>
                  </a:lnTo>
                  <a:lnTo>
                    <a:pt x="657341" y="34935"/>
                  </a:lnTo>
                  <a:lnTo>
                    <a:pt x="663470" y="41062"/>
                  </a:lnTo>
                  <a:lnTo>
                    <a:pt x="678616" y="41062"/>
                  </a:lnTo>
                  <a:lnTo>
                    <a:pt x="684744" y="34935"/>
                  </a:lnTo>
                  <a:lnTo>
                    <a:pt x="684744" y="19815"/>
                  </a:lnTo>
                  <a:lnTo>
                    <a:pt x="678616" y="13686"/>
                  </a:lnTo>
                  <a:close/>
                </a:path>
                <a:path extrusionOk="0" h="55245" w="917575">
                  <a:moveTo>
                    <a:pt x="733395" y="13688"/>
                  </a:moveTo>
                  <a:lnTo>
                    <a:pt x="718248" y="13688"/>
                  </a:lnTo>
                  <a:lnTo>
                    <a:pt x="712120" y="19815"/>
                  </a:lnTo>
                  <a:lnTo>
                    <a:pt x="712120" y="34935"/>
                  </a:lnTo>
                  <a:lnTo>
                    <a:pt x="718248" y="41062"/>
                  </a:lnTo>
                  <a:lnTo>
                    <a:pt x="733395" y="41062"/>
                  </a:lnTo>
                  <a:lnTo>
                    <a:pt x="739523" y="34935"/>
                  </a:lnTo>
                  <a:lnTo>
                    <a:pt x="739523" y="19815"/>
                  </a:lnTo>
                  <a:lnTo>
                    <a:pt x="733395" y="13688"/>
                  </a:lnTo>
                  <a:close/>
                </a:path>
                <a:path extrusionOk="0" h="55245" w="917575">
                  <a:moveTo>
                    <a:pt x="788173" y="13688"/>
                  </a:moveTo>
                  <a:lnTo>
                    <a:pt x="773027" y="13688"/>
                  </a:lnTo>
                  <a:lnTo>
                    <a:pt x="766898" y="19815"/>
                  </a:lnTo>
                  <a:lnTo>
                    <a:pt x="766898" y="34935"/>
                  </a:lnTo>
                  <a:lnTo>
                    <a:pt x="773027" y="41062"/>
                  </a:lnTo>
                  <a:lnTo>
                    <a:pt x="788173" y="41062"/>
                  </a:lnTo>
                  <a:lnTo>
                    <a:pt x="794302" y="34935"/>
                  </a:lnTo>
                  <a:lnTo>
                    <a:pt x="794302" y="19815"/>
                  </a:lnTo>
                  <a:lnTo>
                    <a:pt x="788173" y="13688"/>
                  </a:lnTo>
                  <a:close/>
                </a:path>
                <a:path extrusionOk="0" h="55245" w="917575">
                  <a:moveTo>
                    <a:pt x="842952" y="13688"/>
                  </a:moveTo>
                  <a:lnTo>
                    <a:pt x="827806" y="13688"/>
                  </a:lnTo>
                  <a:lnTo>
                    <a:pt x="821677" y="19815"/>
                  </a:lnTo>
                  <a:lnTo>
                    <a:pt x="821677" y="34935"/>
                  </a:lnTo>
                  <a:lnTo>
                    <a:pt x="827806" y="41062"/>
                  </a:lnTo>
                  <a:lnTo>
                    <a:pt x="842952" y="41062"/>
                  </a:lnTo>
                  <a:lnTo>
                    <a:pt x="849080" y="34935"/>
                  </a:lnTo>
                  <a:lnTo>
                    <a:pt x="849080" y="19815"/>
                  </a:lnTo>
                  <a:lnTo>
                    <a:pt x="842952" y="13688"/>
                  </a:lnTo>
                  <a:close/>
                </a:path>
                <a:path extrusionOk="0" h="55245" w="917575">
                  <a:moveTo>
                    <a:pt x="862329" y="0"/>
                  </a:moveTo>
                  <a:lnTo>
                    <a:pt x="862329" y="54750"/>
                  </a:lnTo>
                  <a:lnTo>
                    <a:pt x="917080" y="27374"/>
                  </a:lnTo>
                  <a:lnTo>
                    <a:pt x="86232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90" name="Google Shape;490;p23"/>
          <p:cNvGrpSpPr/>
          <p:nvPr/>
        </p:nvGrpSpPr>
        <p:grpSpPr>
          <a:xfrm>
            <a:off x="8970433" y="5541998"/>
            <a:ext cx="1889408" cy="55244"/>
            <a:chOff x="7903633" y="5008598"/>
            <a:chExt cx="1889408" cy="55244"/>
          </a:xfrm>
        </p:grpSpPr>
        <p:sp>
          <p:nvSpPr>
            <p:cNvPr id="491" name="Google Shape;491;p23"/>
            <p:cNvSpPr/>
            <p:nvPr/>
          </p:nvSpPr>
          <p:spPr>
            <a:xfrm>
              <a:off x="7903633" y="5035972"/>
              <a:ext cx="985519" cy="0"/>
            </a:xfrm>
            <a:custGeom>
              <a:rect b="b" l="l" r="r" t="t"/>
              <a:pathLst>
                <a:path extrusionOk="0" h="120000" w="985520">
                  <a:moveTo>
                    <a:pt x="0" y="0"/>
                  </a:moveTo>
                  <a:lnTo>
                    <a:pt x="985519" y="0"/>
                  </a:lnTo>
                </a:path>
              </a:pathLst>
            </a:custGeom>
            <a:noFill/>
            <a:ln cap="flat" cmpd="sng" w="54750">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2" name="Google Shape;492;p23"/>
            <p:cNvSpPr/>
            <p:nvPr/>
          </p:nvSpPr>
          <p:spPr>
            <a:xfrm>
              <a:off x="8875466" y="5008598"/>
              <a:ext cx="917575" cy="55244"/>
            </a:xfrm>
            <a:custGeom>
              <a:rect b="b" l="l" r="r" t="t"/>
              <a:pathLst>
                <a:path extrusionOk="0" h="55245" w="917575">
                  <a:moveTo>
                    <a:pt x="21273" y="13686"/>
                  </a:moveTo>
                  <a:lnTo>
                    <a:pt x="6127" y="13686"/>
                  </a:lnTo>
                  <a:lnTo>
                    <a:pt x="0" y="19815"/>
                  </a:lnTo>
                  <a:lnTo>
                    <a:pt x="0" y="34935"/>
                  </a:lnTo>
                  <a:lnTo>
                    <a:pt x="6127" y="41062"/>
                  </a:lnTo>
                  <a:lnTo>
                    <a:pt x="21273" y="41062"/>
                  </a:lnTo>
                  <a:lnTo>
                    <a:pt x="27402" y="34935"/>
                  </a:lnTo>
                  <a:lnTo>
                    <a:pt x="27402" y="19815"/>
                  </a:lnTo>
                  <a:lnTo>
                    <a:pt x="21273" y="13686"/>
                  </a:lnTo>
                  <a:close/>
                </a:path>
                <a:path extrusionOk="0" h="55245" w="917575">
                  <a:moveTo>
                    <a:pt x="76052" y="13686"/>
                  </a:moveTo>
                  <a:lnTo>
                    <a:pt x="60906" y="13686"/>
                  </a:lnTo>
                  <a:lnTo>
                    <a:pt x="54777" y="19815"/>
                  </a:lnTo>
                  <a:lnTo>
                    <a:pt x="54777" y="34935"/>
                  </a:lnTo>
                  <a:lnTo>
                    <a:pt x="60906" y="41062"/>
                  </a:lnTo>
                  <a:lnTo>
                    <a:pt x="76052" y="41062"/>
                  </a:lnTo>
                  <a:lnTo>
                    <a:pt x="82180" y="34935"/>
                  </a:lnTo>
                  <a:lnTo>
                    <a:pt x="82180" y="19815"/>
                  </a:lnTo>
                  <a:lnTo>
                    <a:pt x="76052" y="13686"/>
                  </a:lnTo>
                  <a:close/>
                </a:path>
                <a:path extrusionOk="0" h="55245" w="917575">
                  <a:moveTo>
                    <a:pt x="130831" y="13686"/>
                  </a:moveTo>
                  <a:lnTo>
                    <a:pt x="115684" y="13686"/>
                  </a:lnTo>
                  <a:lnTo>
                    <a:pt x="109556" y="19815"/>
                  </a:lnTo>
                  <a:lnTo>
                    <a:pt x="109556" y="34935"/>
                  </a:lnTo>
                  <a:lnTo>
                    <a:pt x="115684" y="41062"/>
                  </a:lnTo>
                  <a:lnTo>
                    <a:pt x="130831" y="41062"/>
                  </a:lnTo>
                  <a:lnTo>
                    <a:pt x="136959" y="34935"/>
                  </a:lnTo>
                  <a:lnTo>
                    <a:pt x="136959" y="19815"/>
                  </a:lnTo>
                  <a:lnTo>
                    <a:pt x="130831" y="13686"/>
                  </a:lnTo>
                  <a:close/>
                </a:path>
                <a:path extrusionOk="0" h="55245" w="917575">
                  <a:moveTo>
                    <a:pt x="178022" y="13686"/>
                  </a:moveTo>
                  <a:lnTo>
                    <a:pt x="170461" y="13688"/>
                  </a:lnTo>
                  <a:lnTo>
                    <a:pt x="164335" y="19815"/>
                  </a:lnTo>
                  <a:lnTo>
                    <a:pt x="164335" y="34935"/>
                  </a:lnTo>
                  <a:lnTo>
                    <a:pt x="170463" y="41062"/>
                  </a:lnTo>
                  <a:lnTo>
                    <a:pt x="185609" y="41062"/>
                  </a:lnTo>
                  <a:lnTo>
                    <a:pt x="191738" y="34935"/>
                  </a:lnTo>
                  <a:lnTo>
                    <a:pt x="191738" y="19815"/>
                  </a:lnTo>
                  <a:lnTo>
                    <a:pt x="185609" y="13688"/>
                  </a:lnTo>
                  <a:lnTo>
                    <a:pt x="178022" y="13686"/>
                  </a:lnTo>
                  <a:close/>
                </a:path>
                <a:path extrusionOk="0" h="55245" w="917575">
                  <a:moveTo>
                    <a:pt x="240388" y="13688"/>
                  </a:moveTo>
                  <a:lnTo>
                    <a:pt x="225242" y="13688"/>
                  </a:lnTo>
                  <a:lnTo>
                    <a:pt x="219113" y="19815"/>
                  </a:lnTo>
                  <a:lnTo>
                    <a:pt x="219113" y="34935"/>
                  </a:lnTo>
                  <a:lnTo>
                    <a:pt x="225242" y="41062"/>
                  </a:lnTo>
                  <a:lnTo>
                    <a:pt x="240388" y="41062"/>
                  </a:lnTo>
                  <a:lnTo>
                    <a:pt x="246515" y="34935"/>
                  </a:lnTo>
                  <a:lnTo>
                    <a:pt x="246515" y="19815"/>
                  </a:lnTo>
                  <a:lnTo>
                    <a:pt x="240388" y="13688"/>
                  </a:lnTo>
                  <a:close/>
                </a:path>
                <a:path extrusionOk="0" h="55245" w="917575">
                  <a:moveTo>
                    <a:pt x="295167" y="13688"/>
                  </a:moveTo>
                  <a:lnTo>
                    <a:pt x="280019" y="13688"/>
                  </a:lnTo>
                  <a:lnTo>
                    <a:pt x="273892" y="19815"/>
                  </a:lnTo>
                  <a:lnTo>
                    <a:pt x="273892" y="34935"/>
                  </a:lnTo>
                  <a:lnTo>
                    <a:pt x="280019" y="41062"/>
                  </a:lnTo>
                  <a:lnTo>
                    <a:pt x="295167" y="41062"/>
                  </a:lnTo>
                  <a:lnTo>
                    <a:pt x="301294" y="34935"/>
                  </a:lnTo>
                  <a:lnTo>
                    <a:pt x="301294" y="19815"/>
                  </a:lnTo>
                  <a:lnTo>
                    <a:pt x="295167" y="13688"/>
                  </a:lnTo>
                  <a:close/>
                </a:path>
                <a:path extrusionOk="0" h="55245" w="917575">
                  <a:moveTo>
                    <a:pt x="349944" y="13688"/>
                  </a:moveTo>
                  <a:lnTo>
                    <a:pt x="334798" y="13688"/>
                  </a:lnTo>
                  <a:lnTo>
                    <a:pt x="328670" y="19815"/>
                  </a:lnTo>
                  <a:lnTo>
                    <a:pt x="328670" y="34935"/>
                  </a:lnTo>
                  <a:lnTo>
                    <a:pt x="334798" y="41062"/>
                  </a:lnTo>
                  <a:lnTo>
                    <a:pt x="349944" y="41062"/>
                  </a:lnTo>
                  <a:lnTo>
                    <a:pt x="356073" y="34935"/>
                  </a:lnTo>
                  <a:lnTo>
                    <a:pt x="356073" y="19815"/>
                  </a:lnTo>
                  <a:lnTo>
                    <a:pt x="349944" y="13688"/>
                  </a:lnTo>
                  <a:close/>
                </a:path>
                <a:path extrusionOk="0" h="55245" w="917575">
                  <a:moveTo>
                    <a:pt x="404723" y="13688"/>
                  </a:moveTo>
                  <a:lnTo>
                    <a:pt x="389577" y="13688"/>
                  </a:lnTo>
                  <a:lnTo>
                    <a:pt x="383448" y="19815"/>
                  </a:lnTo>
                  <a:lnTo>
                    <a:pt x="383448" y="34935"/>
                  </a:lnTo>
                  <a:lnTo>
                    <a:pt x="389577" y="41062"/>
                  </a:lnTo>
                  <a:lnTo>
                    <a:pt x="404723" y="41062"/>
                  </a:lnTo>
                  <a:lnTo>
                    <a:pt x="410851" y="34935"/>
                  </a:lnTo>
                  <a:lnTo>
                    <a:pt x="410851" y="19815"/>
                  </a:lnTo>
                  <a:lnTo>
                    <a:pt x="404723" y="13688"/>
                  </a:lnTo>
                  <a:close/>
                </a:path>
                <a:path extrusionOk="0" h="55245" w="917575">
                  <a:moveTo>
                    <a:pt x="459502" y="13688"/>
                  </a:moveTo>
                  <a:lnTo>
                    <a:pt x="444355" y="13688"/>
                  </a:lnTo>
                  <a:lnTo>
                    <a:pt x="438227" y="19815"/>
                  </a:lnTo>
                  <a:lnTo>
                    <a:pt x="438227" y="34935"/>
                  </a:lnTo>
                  <a:lnTo>
                    <a:pt x="444355" y="41062"/>
                  </a:lnTo>
                  <a:lnTo>
                    <a:pt x="459502" y="41062"/>
                  </a:lnTo>
                  <a:lnTo>
                    <a:pt x="465630" y="34935"/>
                  </a:lnTo>
                  <a:lnTo>
                    <a:pt x="465630" y="19815"/>
                  </a:lnTo>
                  <a:lnTo>
                    <a:pt x="459502" y="13688"/>
                  </a:lnTo>
                  <a:close/>
                </a:path>
                <a:path extrusionOk="0" h="55245" w="917575">
                  <a:moveTo>
                    <a:pt x="514280" y="13688"/>
                  </a:moveTo>
                  <a:lnTo>
                    <a:pt x="499134" y="13688"/>
                  </a:lnTo>
                  <a:lnTo>
                    <a:pt x="493006" y="19815"/>
                  </a:lnTo>
                  <a:lnTo>
                    <a:pt x="493006" y="34935"/>
                  </a:lnTo>
                  <a:lnTo>
                    <a:pt x="499134" y="41062"/>
                  </a:lnTo>
                  <a:lnTo>
                    <a:pt x="514280" y="41062"/>
                  </a:lnTo>
                  <a:lnTo>
                    <a:pt x="520409" y="34935"/>
                  </a:lnTo>
                  <a:lnTo>
                    <a:pt x="520409" y="19815"/>
                  </a:lnTo>
                  <a:lnTo>
                    <a:pt x="514280" y="13688"/>
                  </a:lnTo>
                  <a:close/>
                </a:path>
                <a:path extrusionOk="0" h="55245" w="917575">
                  <a:moveTo>
                    <a:pt x="569059" y="13688"/>
                  </a:moveTo>
                  <a:lnTo>
                    <a:pt x="553913" y="13688"/>
                  </a:lnTo>
                  <a:lnTo>
                    <a:pt x="547784" y="19815"/>
                  </a:lnTo>
                  <a:lnTo>
                    <a:pt x="547784" y="34935"/>
                  </a:lnTo>
                  <a:lnTo>
                    <a:pt x="553913" y="41062"/>
                  </a:lnTo>
                  <a:lnTo>
                    <a:pt x="569059" y="41062"/>
                  </a:lnTo>
                  <a:lnTo>
                    <a:pt x="575186" y="34935"/>
                  </a:lnTo>
                  <a:lnTo>
                    <a:pt x="575186" y="19815"/>
                  </a:lnTo>
                  <a:lnTo>
                    <a:pt x="569059" y="13688"/>
                  </a:lnTo>
                  <a:close/>
                </a:path>
                <a:path extrusionOk="0" h="55245" w="917575">
                  <a:moveTo>
                    <a:pt x="623837" y="13688"/>
                  </a:moveTo>
                  <a:lnTo>
                    <a:pt x="608690" y="13688"/>
                  </a:lnTo>
                  <a:lnTo>
                    <a:pt x="602562" y="19815"/>
                  </a:lnTo>
                  <a:lnTo>
                    <a:pt x="602562" y="34935"/>
                  </a:lnTo>
                  <a:lnTo>
                    <a:pt x="608690" y="41062"/>
                  </a:lnTo>
                  <a:lnTo>
                    <a:pt x="623837" y="41062"/>
                  </a:lnTo>
                  <a:lnTo>
                    <a:pt x="629965" y="34935"/>
                  </a:lnTo>
                  <a:lnTo>
                    <a:pt x="629965" y="19815"/>
                  </a:lnTo>
                  <a:lnTo>
                    <a:pt x="623837" y="13688"/>
                  </a:lnTo>
                  <a:close/>
                </a:path>
                <a:path extrusionOk="0" h="55245" w="917575">
                  <a:moveTo>
                    <a:pt x="678615" y="13688"/>
                  </a:moveTo>
                  <a:lnTo>
                    <a:pt x="663469" y="13688"/>
                  </a:lnTo>
                  <a:lnTo>
                    <a:pt x="657341" y="19815"/>
                  </a:lnTo>
                  <a:lnTo>
                    <a:pt x="657341" y="34935"/>
                  </a:lnTo>
                  <a:lnTo>
                    <a:pt x="663469" y="41064"/>
                  </a:lnTo>
                  <a:lnTo>
                    <a:pt x="678615" y="41064"/>
                  </a:lnTo>
                  <a:lnTo>
                    <a:pt x="684744" y="34935"/>
                  </a:lnTo>
                  <a:lnTo>
                    <a:pt x="684744" y="19815"/>
                  </a:lnTo>
                  <a:lnTo>
                    <a:pt x="678615" y="13688"/>
                  </a:lnTo>
                  <a:close/>
                </a:path>
                <a:path extrusionOk="0" h="55245" w="917575">
                  <a:moveTo>
                    <a:pt x="733394" y="13688"/>
                  </a:moveTo>
                  <a:lnTo>
                    <a:pt x="718248" y="13688"/>
                  </a:lnTo>
                  <a:lnTo>
                    <a:pt x="712119" y="19815"/>
                  </a:lnTo>
                  <a:lnTo>
                    <a:pt x="712119" y="34935"/>
                  </a:lnTo>
                  <a:lnTo>
                    <a:pt x="718248" y="41064"/>
                  </a:lnTo>
                  <a:lnTo>
                    <a:pt x="733394" y="41064"/>
                  </a:lnTo>
                  <a:lnTo>
                    <a:pt x="739522" y="34935"/>
                  </a:lnTo>
                  <a:lnTo>
                    <a:pt x="739522" y="19815"/>
                  </a:lnTo>
                  <a:lnTo>
                    <a:pt x="733394" y="13688"/>
                  </a:lnTo>
                  <a:close/>
                </a:path>
                <a:path extrusionOk="0" h="55245" w="917575">
                  <a:moveTo>
                    <a:pt x="788173" y="13688"/>
                  </a:moveTo>
                  <a:lnTo>
                    <a:pt x="773026" y="13688"/>
                  </a:lnTo>
                  <a:lnTo>
                    <a:pt x="766898" y="19815"/>
                  </a:lnTo>
                  <a:lnTo>
                    <a:pt x="766898" y="34935"/>
                  </a:lnTo>
                  <a:lnTo>
                    <a:pt x="773026" y="41064"/>
                  </a:lnTo>
                  <a:lnTo>
                    <a:pt x="788173" y="41064"/>
                  </a:lnTo>
                  <a:lnTo>
                    <a:pt x="794301" y="34935"/>
                  </a:lnTo>
                  <a:lnTo>
                    <a:pt x="794301" y="19815"/>
                  </a:lnTo>
                  <a:lnTo>
                    <a:pt x="788173" y="13688"/>
                  </a:lnTo>
                  <a:close/>
                </a:path>
                <a:path extrusionOk="0" h="55245" w="917575">
                  <a:moveTo>
                    <a:pt x="842951" y="13688"/>
                  </a:moveTo>
                  <a:lnTo>
                    <a:pt x="827805" y="13688"/>
                  </a:lnTo>
                  <a:lnTo>
                    <a:pt x="821677" y="19815"/>
                  </a:lnTo>
                  <a:lnTo>
                    <a:pt x="821677" y="34935"/>
                  </a:lnTo>
                  <a:lnTo>
                    <a:pt x="827805" y="41064"/>
                  </a:lnTo>
                  <a:lnTo>
                    <a:pt x="842951" y="41064"/>
                  </a:lnTo>
                  <a:lnTo>
                    <a:pt x="849080" y="34935"/>
                  </a:lnTo>
                  <a:lnTo>
                    <a:pt x="849078" y="19815"/>
                  </a:lnTo>
                  <a:lnTo>
                    <a:pt x="842951" y="13688"/>
                  </a:lnTo>
                  <a:close/>
                </a:path>
                <a:path extrusionOk="0" h="55245" w="917575">
                  <a:moveTo>
                    <a:pt x="862329" y="0"/>
                  </a:moveTo>
                  <a:lnTo>
                    <a:pt x="862329" y="54750"/>
                  </a:lnTo>
                  <a:lnTo>
                    <a:pt x="917080" y="27376"/>
                  </a:lnTo>
                  <a:lnTo>
                    <a:pt x="86232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493" name="Google Shape;493;p23"/>
          <p:cNvSpPr/>
          <p:nvPr/>
        </p:nvSpPr>
        <p:spPr>
          <a:xfrm>
            <a:off x="8395545" y="5733627"/>
            <a:ext cx="985519" cy="0"/>
          </a:xfrm>
          <a:custGeom>
            <a:rect b="b" l="l" r="r" t="t"/>
            <a:pathLst>
              <a:path extrusionOk="0" h="120000" w="985520">
                <a:moveTo>
                  <a:pt x="0" y="0"/>
                </a:moveTo>
                <a:lnTo>
                  <a:pt x="985519" y="0"/>
                </a:lnTo>
              </a:path>
            </a:pathLst>
          </a:custGeom>
          <a:noFill/>
          <a:ln cap="flat" cmpd="sng" w="54750">
            <a:solidFill>
              <a:srgbClr val="99CC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94" name="Google Shape;494;p23"/>
          <p:cNvGrpSpPr/>
          <p:nvPr/>
        </p:nvGrpSpPr>
        <p:grpSpPr>
          <a:xfrm>
            <a:off x="3632200" y="5897880"/>
            <a:ext cx="5666739" cy="0"/>
            <a:chOff x="2565400" y="5364480"/>
            <a:chExt cx="5666739" cy="0"/>
          </a:xfrm>
        </p:grpSpPr>
        <p:sp>
          <p:nvSpPr>
            <p:cNvPr id="495" name="Google Shape;495;p23"/>
            <p:cNvSpPr/>
            <p:nvPr/>
          </p:nvSpPr>
          <p:spPr>
            <a:xfrm>
              <a:off x="7246620" y="5364480"/>
              <a:ext cx="985519" cy="0"/>
            </a:xfrm>
            <a:custGeom>
              <a:rect b="b" l="l" r="r" t="t"/>
              <a:pathLst>
                <a:path extrusionOk="0" h="120000" w="985520">
                  <a:moveTo>
                    <a:pt x="0" y="0"/>
                  </a:moveTo>
                  <a:lnTo>
                    <a:pt x="985519" y="0"/>
                  </a:lnTo>
                </a:path>
              </a:pathLst>
            </a:custGeom>
            <a:noFill/>
            <a:ln cap="flat" cmpd="sng" w="547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6" name="Google Shape;496;p23"/>
            <p:cNvSpPr/>
            <p:nvPr/>
          </p:nvSpPr>
          <p:spPr>
            <a:xfrm>
              <a:off x="3550919" y="5364480"/>
              <a:ext cx="3778250" cy="0"/>
            </a:xfrm>
            <a:custGeom>
              <a:rect b="b" l="l" r="r" t="t"/>
              <a:pathLst>
                <a:path extrusionOk="0" h="120000" w="3778250">
                  <a:moveTo>
                    <a:pt x="0" y="0"/>
                  </a:moveTo>
                  <a:lnTo>
                    <a:pt x="3777826" y="0"/>
                  </a:lnTo>
                </a:path>
              </a:pathLst>
            </a:custGeom>
            <a:noFill/>
            <a:ln cap="flat" cmpd="sng" w="27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97" name="Google Shape;497;p23"/>
            <p:cNvSpPr/>
            <p:nvPr/>
          </p:nvSpPr>
          <p:spPr>
            <a:xfrm>
              <a:off x="2565400" y="5364480"/>
              <a:ext cx="985519" cy="0"/>
            </a:xfrm>
            <a:custGeom>
              <a:rect b="b" l="l" r="r" t="t"/>
              <a:pathLst>
                <a:path extrusionOk="0" h="120000" w="985520">
                  <a:moveTo>
                    <a:pt x="0" y="0"/>
                  </a:moveTo>
                  <a:lnTo>
                    <a:pt x="985519" y="0"/>
                  </a:lnTo>
                </a:path>
              </a:pathLst>
            </a:custGeom>
            <a:noFill/>
            <a:ln cap="flat" cmpd="sng" w="547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498" name="Google Shape;498;p23"/>
          <p:cNvGrpSpPr/>
          <p:nvPr/>
        </p:nvGrpSpPr>
        <p:grpSpPr>
          <a:xfrm>
            <a:off x="7984912" y="6034759"/>
            <a:ext cx="1889407" cy="55244"/>
            <a:chOff x="6918112" y="5501359"/>
            <a:chExt cx="1889407" cy="55244"/>
          </a:xfrm>
        </p:grpSpPr>
        <p:sp>
          <p:nvSpPr>
            <p:cNvPr id="499" name="Google Shape;499;p23"/>
            <p:cNvSpPr/>
            <p:nvPr/>
          </p:nvSpPr>
          <p:spPr>
            <a:xfrm>
              <a:off x="6918112" y="5528732"/>
              <a:ext cx="985519" cy="0"/>
            </a:xfrm>
            <a:custGeom>
              <a:rect b="b" l="l" r="r" t="t"/>
              <a:pathLst>
                <a:path extrusionOk="0" h="120000" w="985520">
                  <a:moveTo>
                    <a:pt x="0" y="0"/>
                  </a:moveTo>
                  <a:lnTo>
                    <a:pt x="985519" y="0"/>
                  </a:lnTo>
                </a:path>
              </a:pathLst>
            </a:custGeom>
            <a:noFill/>
            <a:ln cap="flat" cmpd="sng" w="54750">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0" name="Google Shape;500;p23"/>
            <p:cNvSpPr/>
            <p:nvPr/>
          </p:nvSpPr>
          <p:spPr>
            <a:xfrm>
              <a:off x="7889944" y="5501359"/>
              <a:ext cx="917575" cy="55244"/>
            </a:xfrm>
            <a:custGeom>
              <a:rect b="b" l="l" r="r" t="t"/>
              <a:pathLst>
                <a:path extrusionOk="0" h="55245" w="917575">
                  <a:moveTo>
                    <a:pt x="21275" y="13686"/>
                  </a:moveTo>
                  <a:lnTo>
                    <a:pt x="6129" y="13686"/>
                  </a:lnTo>
                  <a:lnTo>
                    <a:pt x="0" y="19814"/>
                  </a:lnTo>
                  <a:lnTo>
                    <a:pt x="0" y="34933"/>
                  </a:lnTo>
                  <a:lnTo>
                    <a:pt x="6129" y="41061"/>
                  </a:lnTo>
                  <a:lnTo>
                    <a:pt x="21275" y="41061"/>
                  </a:lnTo>
                  <a:lnTo>
                    <a:pt x="27402" y="34933"/>
                  </a:lnTo>
                  <a:lnTo>
                    <a:pt x="27402" y="19814"/>
                  </a:lnTo>
                  <a:lnTo>
                    <a:pt x="21275" y="13686"/>
                  </a:lnTo>
                  <a:close/>
                </a:path>
                <a:path extrusionOk="0" h="55245" w="917575">
                  <a:moveTo>
                    <a:pt x="76053" y="13686"/>
                  </a:moveTo>
                  <a:lnTo>
                    <a:pt x="60906" y="13686"/>
                  </a:lnTo>
                  <a:lnTo>
                    <a:pt x="54778" y="19814"/>
                  </a:lnTo>
                  <a:lnTo>
                    <a:pt x="54778" y="34933"/>
                  </a:lnTo>
                  <a:lnTo>
                    <a:pt x="60906" y="41061"/>
                  </a:lnTo>
                  <a:lnTo>
                    <a:pt x="76053" y="41061"/>
                  </a:lnTo>
                  <a:lnTo>
                    <a:pt x="82181" y="34933"/>
                  </a:lnTo>
                  <a:lnTo>
                    <a:pt x="82181" y="19814"/>
                  </a:lnTo>
                  <a:lnTo>
                    <a:pt x="76053" y="13686"/>
                  </a:lnTo>
                  <a:close/>
                </a:path>
                <a:path extrusionOk="0" h="55245" w="917575">
                  <a:moveTo>
                    <a:pt x="130831" y="13686"/>
                  </a:moveTo>
                  <a:lnTo>
                    <a:pt x="115685" y="13686"/>
                  </a:lnTo>
                  <a:lnTo>
                    <a:pt x="109557" y="19814"/>
                  </a:lnTo>
                  <a:lnTo>
                    <a:pt x="109557" y="34933"/>
                  </a:lnTo>
                  <a:lnTo>
                    <a:pt x="115685" y="41061"/>
                  </a:lnTo>
                  <a:lnTo>
                    <a:pt x="130831" y="41061"/>
                  </a:lnTo>
                  <a:lnTo>
                    <a:pt x="136960" y="34933"/>
                  </a:lnTo>
                  <a:lnTo>
                    <a:pt x="136960" y="19814"/>
                  </a:lnTo>
                  <a:lnTo>
                    <a:pt x="130831" y="13686"/>
                  </a:lnTo>
                  <a:close/>
                </a:path>
                <a:path extrusionOk="0" h="55245" w="917575">
                  <a:moveTo>
                    <a:pt x="185610" y="13686"/>
                  </a:moveTo>
                  <a:lnTo>
                    <a:pt x="170464" y="13686"/>
                  </a:lnTo>
                  <a:lnTo>
                    <a:pt x="164335" y="19814"/>
                  </a:lnTo>
                  <a:lnTo>
                    <a:pt x="164335" y="34933"/>
                  </a:lnTo>
                  <a:lnTo>
                    <a:pt x="170464" y="41061"/>
                  </a:lnTo>
                  <a:lnTo>
                    <a:pt x="185610" y="41061"/>
                  </a:lnTo>
                  <a:lnTo>
                    <a:pt x="191738" y="34933"/>
                  </a:lnTo>
                  <a:lnTo>
                    <a:pt x="191738" y="19814"/>
                  </a:lnTo>
                  <a:lnTo>
                    <a:pt x="185610" y="13686"/>
                  </a:lnTo>
                  <a:close/>
                </a:path>
                <a:path extrusionOk="0" h="55245" w="917575">
                  <a:moveTo>
                    <a:pt x="240389" y="13686"/>
                  </a:moveTo>
                  <a:lnTo>
                    <a:pt x="225242" y="13686"/>
                  </a:lnTo>
                  <a:lnTo>
                    <a:pt x="219114" y="19814"/>
                  </a:lnTo>
                  <a:lnTo>
                    <a:pt x="219114" y="34933"/>
                  </a:lnTo>
                  <a:lnTo>
                    <a:pt x="225242" y="41061"/>
                  </a:lnTo>
                  <a:lnTo>
                    <a:pt x="240389" y="41061"/>
                  </a:lnTo>
                  <a:lnTo>
                    <a:pt x="246517" y="34933"/>
                  </a:lnTo>
                  <a:lnTo>
                    <a:pt x="246517" y="19814"/>
                  </a:lnTo>
                  <a:lnTo>
                    <a:pt x="240389" y="13686"/>
                  </a:lnTo>
                  <a:close/>
                </a:path>
                <a:path extrusionOk="0" h="55245" w="917575">
                  <a:moveTo>
                    <a:pt x="295167" y="13686"/>
                  </a:moveTo>
                  <a:lnTo>
                    <a:pt x="280021" y="13686"/>
                  </a:lnTo>
                  <a:lnTo>
                    <a:pt x="273893" y="19814"/>
                  </a:lnTo>
                  <a:lnTo>
                    <a:pt x="273893" y="34933"/>
                  </a:lnTo>
                  <a:lnTo>
                    <a:pt x="280021" y="41061"/>
                  </a:lnTo>
                  <a:lnTo>
                    <a:pt x="295167" y="41061"/>
                  </a:lnTo>
                  <a:lnTo>
                    <a:pt x="301296" y="34933"/>
                  </a:lnTo>
                  <a:lnTo>
                    <a:pt x="301296" y="19814"/>
                  </a:lnTo>
                  <a:lnTo>
                    <a:pt x="295167" y="13686"/>
                  </a:lnTo>
                  <a:close/>
                </a:path>
                <a:path extrusionOk="0" h="55245" w="917575">
                  <a:moveTo>
                    <a:pt x="349945" y="13686"/>
                  </a:moveTo>
                  <a:lnTo>
                    <a:pt x="334799" y="13686"/>
                  </a:lnTo>
                  <a:lnTo>
                    <a:pt x="328670" y="19814"/>
                  </a:lnTo>
                  <a:lnTo>
                    <a:pt x="328670" y="34933"/>
                  </a:lnTo>
                  <a:lnTo>
                    <a:pt x="334799" y="41061"/>
                  </a:lnTo>
                  <a:lnTo>
                    <a:pt x="349945" y="41061"/>
                  </a:lnTo>
                  <a:lnTo>
                    <a:pt x="356073" y="34933"/>
                  </a:lnTo>
                  <a:lnTo>
                    <a:pt x="356073" y="19814"/>
                  </a:lnTo>
                  <a:lnTo>
                    <a:pt x="349945" y="13686"/>
                  </a:lnTo>
                  <a:close/>
                </a:path>
                <a:path extrusionOk="0" h="55245" w="917575">
                  <a:moveTo>
                    <a:pt x="404724" y="13686"/>
                  </a:moveTo>
                  <a:lnTo>
                    <a:pt x="389577" y="13686"/>
                  </a:lnTo>
                  <a:lnTo>
                    <a:pt x="383449" y="19814"/>
                  </a:lnTo>
                  <a:lnTo>
                    <a:pt x="383449" y="34933"/>
                  </a:lnTo>
                  <a:lnTo>
                    <a:pt x="389577" y="41061"/>
                  </a:lnTo>
                  <a:lnTo>
                    <a:pt x="404724" y="41061"/>
                  </a:lnTo>
                  <a:lnTo>
                    <a:pt x="410852" y="34933"/>
                  </a:lnTo>
                  <a:lnTo>
                    <a:pt x="410852" y="19814"/>
                  </a:lnTo>
                  <a:lnTo>
                    <a:pt x="404724" y="13686"/>
                  </a:lnTo>
                  <a:close/>
                </a:path>
                <a:path extrusionOk="0" h="55245" w="917575">
                  <a:moveTo>
                    <a:pt x="459502" y="13686"/>
                  </a:moveTo>
                  <a:lnTo>
                    <a:pt x="444356" y="13686"/>
                  </a:lnTo>
                  <a:lnTo>
                    <a:pt x="438228" y="19814"/>
                  </a:lnTo>
                  <a:lnTo>
                    <a:pt x="438228" y="34933"/>
                  </a:lnTo>
                  <a:lnTo>
                    <a:pt x="444356" y="41061"/>
                  </a:lnTo>
                  <a:lnTo>
                    <a:pt x="459503" y="41061"/>
                  </a:lnTo>
                  <a:lnTo>
                    <a:pt x="465631" y="34933"/>
                  </a:lnTo>
                  <a:lnTo>
                    <a:pt x="465631" y="19814"/>
                  </a:lnTo>
                  <a:lnTo>
                    <a:pt x="459502" y="13686"/>
                  </a:lnTo>
                  <a:close/>
                </a:path>
                <a:path extrusionOk="0" h="55245" w="917575">
                  <a:moveTo>
                    <a:pt x="514281" y="13686"/>
                  </a:moveTo>
                  <a:lnTo>
                    <a:pt x="499135" y="13686"/>
                  </a:lnTo>
                  <a:lnTo>
                    <a:pt x="493006" y="19814"/>
                  </a:lnTo>
                  <a:lnTo>
                    <a:pt x="493006" y="34933"/>
                  </a:lnTo>
                  <a:lnTo>
                    <a:pt x="499135" y="41062"/>
                  </a:lnTo>
                  <a:lnTo>
                    <a:pt x="514281" y="41062"/>
                  </a:lnTo>
                  <a:lnTo>
                    <a:pt x="520409" y="34933"/>
                  </a:lnTo>
                  <a:lnTo>
                    <a:pt x="520409" y="19814"/>
                  </a:lnTo>
                  <a:lnTo>
                    <a:pt x="514281" y="13686"/>
                  </a:lnTo>
                  <a:close/>
                </a:path>
                <a:path extrusionOk="0" h="55245" w="917575">
                  <a:moveTo>
                    <a:pt x="569060" y="13686"/>
                  </a:moveTo>
                  <a:lnTo>
                    <a:pt x="553913" y="13686"/>
                  </a:lnTo>
                  <a:lnTo>
                    <a:pt x="547785" y="19814"/>
                  </a:lnTo>
                  <a:lnTo>
                    <a:pt x="547785" y="34933"/>
                  </a:lnTo>
                  <a:lnTo>
                    <a:pt x="553913" y="41062"/>
                  </a:lnTo>
                  <a:lnTo>
                    <a:pt x="569060" y="41062"/>
                  </a:lnTo>
                  <a:lnTo>
                    <a:pt x="575188" y="34933"/>
                  </a:lnTo>
                  <a:lnTo>
                    <a:pt x="575188" y="19814"/>
                  </a:lnTo>
                  <a:lnTo>
                    <a:pt x="569060" y="13686"/>
                  </a:lnTo>
                  <a:close/>
                </a:path>
                <a:path extrusionOk="0" h="55245" w="917575">
                  <a:moveTo>
                    <a:pt x="623837" y="13686"/>
                  </a:moveTo>
                  <a:lnTo>
                    <a:pt x="608691" y="13686"/>
                  </a:lnTo>
                  <a:lnTo>
                    <a:pt x="602564" y="19814"/>
                  </a:lnTo>
                  <a:lnTo>
                    <a:pt x="602564" y="34933"/>
                  </a:lnTo>
                  <a:lnTo>
                    <a:pt x="608691" y="41062"/>
                  </a:lnTo>
                  <a:lnTo>
                    <a:pt x="623837" y="41062"/>
                  </a:lnTo>
                  <a:lnTo>
                    <a:pt x="629966" y="34933"/>
                  </a:lnTo>
                  <a:lnTo>
                    <a:pt x="629966" y="19814"/>
                  </a:lnTo>
                  <a:lnTo>
                    <a:pt x="623837" y="13686"/>
                  </a:lnTo>
                  <a:close/>
                </a:path>
                <a:path extrusionOk="0" h="55245" w="917575">
                  <a:moveTo>
                    <a:pt x="678616" y="13686"/>
                  </a:moveTo>
                  <a:lnTo>
                    <a:pt x="663470" y="13686"/>
                  </a:lnTo>
                  <a:lnTo>
                    <a:pt x="657341" y="19815"/>
                  </a:lnTo>
                  <a:lnTo>
                    <a:pt x="657341" y="34933"/>
                  </a:lnTo>
                  <a:lnTo>
                    <a:pt x="663470" y="41062"/>
                  </a:lnTo>
                  <a:lnTo>
                    <a:pt x="678616" y="41062"/>
                  </a:lnTo>
                  <a:lnTo>
                    <a:pt x="684744" y="34933"/>
                  </a:lnTo>
                  <a:lnTo>
                    <a:pt x="684744" y="19815"/>
                  </a:lnTo>
                  <a:lnTo>
                    <a:pt x="678616" y="13686"/>
                  </a:lnTo>
                  <a:close/>
                </a:path>
                <a:path extrusionOk="0" h="55245" w="917575">
                  <a:moveTo>
                    <a:pt x="733395" y="13686"/>
                  </a:moveTo>
                  <a:lnTo>
                    <a:pt x="718248" y="13686"/>
                  </a:lnTo>
                  <a:lnTo>
                    <a:pt x="712120" y="19815"/>
                  </a:lnTo>
                  <a:lnTo>
                    <a:pt x="712120" y="34933"/>
                  </a:lnTo>
                  <a:lnTo>
                    <a:pt x="718248" y="41062"/>
                  </a:lnTo>
                  <a:lnTo>
                    <a:pt x="733395" y="41062"/>
                  </a:lnTo>
                  <a:lnTo>
                    <a:pt x="739523" y="34933"/>
                  </a:lnTo>
                  <a:lnTo>
                    <a:pt x="739523" y="19815"/>
                  </a:lnTo>
                  <a:lnTo>
                    <a:pt x="733395" y="13686"/>
                  </a:lnTo>
                  <a:close/>
                </a:path>
                <a:path extrusionOk="0" h="55245" w="917575">
                  <a:moveTo>
                    <a:pt x="788173" y="13686"/>
                  </a:moveTo>
                  <a:lnTo>
                    <a:pt x="773027" y="13686"/>
                  </a:lnTo>
                  <a:lnTo>
                    <a:pt x="766898" y="19815"/>
                  </a:lnTo>
                  <a:lnTo>
                    <a:pt x="766898" y="34933"/>
                  </a:lnTo>
                  <a:lnTo>
                    <a:pt x="773027" y="41062"/>
                  </a:lnTo>
                  <a:lnTo>
                    <a:pt x="788173" y="41062"/>
                  </a:lnTo>
                  <a:lnTo>
                    <a:pt x="794302" y="34933"/>
                  </a:lnTo>
                  <a:lnTo>
                    <a:pt x="794302" y="19815"/>
                  </a:lnTo>
                  <a:lnTo>
                    <a:pt x="788173" y="13686"/>
                  </a:lnTo>
                  <a:close/>
                </a:path>
                <a:path extrusionOk="0" h="55245" w="917575">
                  <a:moveTo>
                    <a:pt x="842952" y="13686"/>
                  </a:moveTo>
                  <a:lnTo>
                    <a:pt x="827806" y="13686"/>
                  </a:lnTo>
                  <a:lnTo>
                    <a:pt x="821677" y="19815"/>
                  </a:lnTo>
                  <a:lnTo>
                    <a:pt x="821677" y="34933"/>
                  </a:lnTo>
                  <a:lnTo>
                    <a:pt x="827806" y="41062"/>
                  </a:lnTo>
                  <a:lnTo>
                    <a:pt x="842952" y="41062"/>
                  </a:lnTo>
                  <a:lnTo>
                    <a:pt x="849080" y="34933"/>
                  </a:lnTo>
                  <a:lnTo>
                    <a:pt x="849080" y="19815"/>
                  </a:lnTo>
                  <a:lnTo>
                    <a:pt x="842952" y="13686"/>
                  </a:lnTo>
                  <a:close/>
                </a:path>
                <a:path extrusionOk="0" h="55245" w="917575">
                  <a:moveTo>
                    <a:pt x="862329" y="0"/>
                  </a:moveTo>
                  <a:lnTo>
                    <a:pt x="862329" y="54750"/>
                  </a:lnTo>
                  <a:lnTo>
                    <a:pt x="917080" y="27374"/>
                  </a:lnTo>
                  <a:lnTo>
                    <a:pt x="86232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01" name="Google Shape;501;p23"/>
          <p:cNvGrpSpPr/>
          <p:nvPr/>
        </p:nvGrpSpPr>
        <p:grpSpPr>
          <a:xfrm>
            <a:off x="7081520" y="6363265"/>
            <a:ext cx="1889407" cy="55244"/>
            <a:chOff x="6014720" y="5829865"/>
            <a:chExt cx="1889407" cy="55244"/>
          </a:xfrm>
        </p:grpSpPr>
        <p:sp>
          <p:nvSpPr>
            <p:cNvPr id="502" name="Google Shape;502;p23"/>
            <p:cNvSpPr/>
            <p:nvPr/>
          </p:nvSpPr>
          <p:spPr>
            <a:xfrm>
              <a:off x="6014720" y="5857239"/>
              <a:ext cx="985519" cy="0"/>
            </a:xfrm>
            <a:custGeom>
              <a:rect b="b" l="l" r="r" t="t"/>
              <a:pathLst>
                <a:path extrusionOk="0" h="120000" w="985520">
                  <a:moveTo>
                    <a:pt x="0" y="0"/>
                  </a:moveTo>
                  <a:lnTo>
                    <a:pt x="985519" y="0"/>
                  </a:lnTo>
                </a:path>
              </a:pathLst>
            </a:custGeom>
            <a:noFill/>
            <a:ln cap="flat" cmpd="sng" w="54750">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3" name="Google Shape;503;p23"/>
            <p:cNvSpPr/>
            <p:nvPr/>
          </p:nvSpPr>
          <p:spPr>
            <a:xfrm>
              <a:off x="6986552" y="5829865"/>
              <a:ext cx="917575" cy="55244"/>
            </a:xfrm>
            <a:custGeom>
              <a:rect b="b" l="l" r="r" t="t"/>
              <a:pathLst>
                <a:path extrusionOk="0" h="55245" w="917575">
                  <a:moveTo>
                    <a:pt x="21275" y="13686"/>
                  </a:moveTo>
                  <a:lnTo>
                    <a:pt x="6127" y="13686"/>
                  </a:lnTo>
                  <a:lnTo>
                    <a:pt x="0" y="19814"/>
                  </a:lnTo>
                  <a:lnTo>
                    <a:pt x="0" y="34933"/>
                  </a:lnTo>
                  <a:lnTo>
                    <a:pt x="6127" y="41062"/>
                  </a:lnTo>
                  <a:lnTo>
                    <a:pt x="21275" y="41062"/>
                  </a:lnTo>
                  <a:lnTo>
                    <a:pt x="27402" y="34933"/>
                  </a:lnTo>
                  <a:lnTo>
                    <a:pt x="27402" y="19814"/>
                  </a:lnTo>
                  <a:lnTo>
                    <a:pt x="21275" y="13686"/>
                  </a:lnTo>
                  <a:close/>
                </a:path>
                <a:path extrusionOk="0" h="55245" w="917575">
                  <a:moveTo>
                    <a:pt x="76052" y="13686"/>
                  </a:moveTo>
                  <a:lnTo>
                    <a:pt x="60906" y="13686"/>
                  </a:lnTo>
                  <a:lnTo>
                    <a:pt x="54778" y="19814"/>
                  </a:lnTo>
                  <a:lnTo>
                    <a:pt x="54778" y="34933"/>
                  </a:lnTo>
                  <a:lnTo>
                    <a:pt x="60906" y="41062"/>
                  </a:lnTo>
                  <a:lnTo>
                    <a:pt x="76052" y="41062"/>
                  </a:lnTo>
                  <a:lnTo>
                    <a:pt x="82181" y="34933"/>
                  </a:lnTo>
                  <a:lnTo>
                    <a:pt x="82181" y="19814"/>
                  </a:lnTo>
                  <a:lnTo>
                    <a:pt x="76052" y="13686"/>
                  </a:lnTo>
                  <a:close/>
                </a:path>
                <a:path extrusionOk="0" h="55245" w="917575">
                  <a:moveTo>
                    <a:pt x="130831" y="13686"/>
                  </a:moveTo>
                  <a:lnTo>
                    <a:pt x="115685" y="13686"/>
                  </a:lnTo>
                  <a:lnTo>
                    <a:pt x="109556" y="19814"/>
                  </a:lnTo>
                  <a:lnTo>
                    <a:pt x="109556" y="34933"/>
                  </a:lnTo>
                  <a:lnTo>
                    <a:pt x="115685" y="41062"/>
                  </a:lnTo>
                  <a:lnTo>
                    <a:pt x="130831" y="41062"/>
                  </a:lnTo>
                  <a:lnTo>
                    <a:pt x="136959" y="34933"/>
                  </a:lnTo>
                  <a:lnTo>
                    <a:pt x="136958" y="19814"/>
                  </a:lnTo>
                  <a:lnTo>
                    <a:pt x="130831" y="13686"/>
                  </a:lnTo>
                  <a:close/>
                </a:path>
                <a:path extrusionOk="0" h="55245" w="917575">
                  <a:moveTo>
                    <a:pt x="185610" y="13686"/>
                  </a:moveTo>
                  <a:lnTo>
                    <a:pt x="170463" y="13686"/>
                  </a:lnTo>
                  <a:lnTo>
                    <a:pt x="164335" y="19815"/>
                  </a:lnTo>
                  <a:lnTo>
                    <a:pt x="164335" y="34933"/>
                  </a:lnTo>
                  <a:lnTo>
                    <a:pt x="170463" y="41062"/>
                  </a:lnTo>
                  <a:lnTo>
                    <a:pt x="185610" y="41062"/>
                  </a:lnTo>
                  <a:lnTo>
                    <a:pt x="191738" y="34933"/>
                  </a:lnTo>
                  <a:lnTo>
                    <a:pt x="191738" y="19815"/>
                  </a:lnTo>
                  <a:lnTo>
                    <a:pt x="185610" y="13686"/>
                  </a:lnTo>
                  <a:close/>
                </a:path>
                <a:path extrusionOk="0" h="55245" w="917575">
                  <a:moveTo>
                    <a:pt x="240388" y="13686"/>
                  </a:moveTo>
                  <a:lnTo>
                    <a:pt x="225242" y="13686"/>
                  </a:lnTo>
                  <a:lnTo>
                    <a:pt x="219114" y="19815"/>
                  </a:lnTo>
                  <a:lnTo>
                    <a:pt x="219114" y="34933"/>
                  </a:lnTo>
                  <a:lnTo>
                    <a:pt x="225242" y="41062"/>
                  </a:lnTo>
                  <a:lnTo>
                    <a:pt x="240388" y="41062"/>
                  </a:lnTo>
                  <a:lnTo>
                    <a:pt x="246517" y="34933"/>
                  </a:lnTo>
                  <a:lnTo>
                    <a:pt x="246517" y="19815"/>
                  </a:lnTo>
                  <a:lnTo>
                    <a:pt x="240388" y="13686"/>
                  </a:lnTo>
                  <a:close/>
                </a:path>
                <a:path extrusionOk="0" h="55245" w="917575">
                  <a:moveTo>
                    <a:pt x="295167" y="13686"/>
                  </a:moveTo>
                  <a:lnTo>
                    <a:pt x="280021" y="13686"/>
                  </a:lnTo>
                  <a:lnTo>
                    <a:pt x="273892" y="19815"/>
                  </a:lnTo>
                  <a:lnTo>
                    <a:pt x="273892" y="34933"/>
                  </a:lnTo>
                  <a:lnTo>
                    <a:pt x="280021" y="41062"/>
                  </a:lnTo>
                  <a:lnTo>
                    <a:pt x="295167" y="41062"/>
                  </a:lnTo>
                  <a:lnTo>
                    <a:pt x="301294" y="34933"/>
                  </a:lnTo>
                  <a:lnTo>
                    <a:pt x="301294" y="19815"/>
                  </a:lnTo>
                  <a:lnTo>
                    <a:pt x="295167" y="13686"/>
                  </a:lnTo>
                  <a:close/>
                </a:path>
                <a:path extrusionOk="0" h="55245" w="917575">
                  <a:moveTo>
                    <a:pt x="349945" y="13686"/>
                  </a:moveTo>
                  <a:lnTo>
                    <a:pt x="334798" y="13686"/>
                  </a:lnTo>
                  <a:lnTo>
                    <a:pt x="328670" y="19815"/>
                  </a:lnTo>
                  <a:lnTo>
                    <a:pt x="328670" y="34935"/>
                  </a:lnTo>
                  <a:lnTo>
                    <a:pt x="334798" y="41062"/>
                  </a:lnTo>
                  <a:lnTo>
                    <a:pt x="349945" y="41062"/>
                  </a:lnTo>
                  <a:lnTo>
                    <a:pt x="356073" y="34935"/>
                  </a:lnTo>
                  <a:lnTo>
                    <a:pt x="356073" y="19815"/>
                  </a:lnTo>
                  <a:lnTo>
                    <a:pt x="349945" y="13686"/>
                  </a:lnTo>
                  <a:close/>
                </a:path>
                <a:path extrusionOk="0" h="55245" w="917575">
                  <a:moveTo>
                    <a:pt x="404723" y="13686"/>
                  </a:moveTo>
                  <a:lnTo>
                    <a:pt x="389577" y="13686"/>
                  </a:lnTo>
                  <a:lnTo>
                    <a:pt x="383449" y="19815"/>
                  </a:lnTo>
                  <a:lnTo>
                    <a:pt x="383449" y="34935"/>
                  </a:lnTo>
                  <a:lnTo>
                    <a:pt x="389577" y="41062"/>
                  </a:lnTo>
                  <a:lnTo>
                    <a:pt x="404723" y="41062"/>
                  </a:lnTo>
                  <a:lnTo>
                    <a:pt x="410852" y="34935"/>
                  </a:lnTo>
                  <a:lnTo>
                    <a:pt x="410852" y="19815"/>
                  </a:lnTo>
                  <a:lnTo>
                    <a:pt x="404723" y="13686"/>
                  </a:lnTo>
                  <a:close/>
                </a:path>
                <a:path extrusionOk="0" h="55245" w="917575">
                  <a:moveTo>
                    <a:pt x="459502" y="13686"/>
                  </a:moveTo>
                  <a:lnTo>
                    <a:pt x="444356" y="13686"/>
                  </a:lnTo>
                  <a:lnTo>
                    <a:pt x="438227" y="19815"/>
                  </a:lnTo>
                  <a:lnTo>
                    <a:pt x="438227" y="34935"/>
                  </a:lnTo>
                  <a:lnTo>
                    <a:pt x="444356" y="41062"/>
                  </a:lnTo>
                  <a:lnTo>
                    <a:pt x="459502" y="41062"/>
                  </a:lnTo>
                  <a:lnTo>
                    <a:pt x="465630" y="34935"/>
                  </a:lnTo>
                  <a:lnTo>
                    <a:pt x="465630" y="19815"/>
                  </a:lnTo>
                  <a:lnTo>
                    <a:pt x="459502" y="13686"/>
                  </a:lnTo>
                  <a:close/>
                </a:path>
                <a:path extrusionOk="0" h="55245" w="917575">
                  <a:moveTo>
                    <a:pt x="514281" y="13686"/>
                  </a:moveTo>
                  <a:lnTo>
                    <a:pt x="499134" y="13686"/>
                  </a:lnTo>
                  <a:lnTo>
                    <a:pt x="493006" y="19815"/>
                  </a:lnTo>
                  <a:lnTo>
                    <a:pt x="493006" y="34935"/>
                  </a:lnTo>
                  <a:lnTo>
                    <a:pt x="499134" y="41062"/>
                  </a:lnTo>
                  <a:lnTo>
                    <a:pt x="514281" y="41062"/>
                  </a:lnTo>
                  <a:lnTo>
                    <a:pt x="520409" y="34935"/>
                  </a:lnTo>
                  <a:lnTo>
                    <a:pt x="520409" y="19815"/>
                  </a:lnTo>
                  <a:lnTo>
                    <a:pt x="514281" y="13686"/>
                  </a:lnTo>
                  <a:close/>
                </a:path>
                <a:path extrusionOk="0" h="55245" w="917575">
                  <a:moveTo>
                    <a:pt x="569059" y="13688"/>
                  </a:moveTo>
                  <a:lnTo>
                    <a:pt x="553913" y="13688"/>
                  </a:lnTo>
                  <a:lnTo>
                    <a:pt x="547785" y="19815"/>
                  </a:lnTo>
                  <a:lnTo>
                    <a:pt x="547785" y="34935"/>
                  </a:lnTo>
                  <a:lnTo>
                    <a:pt x="553913" y="41062"/>
                  </a:lnTo>
                  <a:lnTo>
                    <a:pt x="569059" y="41062"/>
                  </a:lnTo>
                  <a:lnTo>
                    <a:pt x="575188" y="34935"/>
                  </a:lnTo>
                  <a:lnTo>
                    <a:pt x="575188" y="19815"/>
                  </a:lnTo>
                  <a:lnTo>
                    <a:pt x="569059" y="13688"/>
                  </a:lnTo>
                  <a:close/>
                </a:path>
                <a:path extrusionOk="0" h="55245" w="917575">
                  <a:moveTo>
                    <a:pt x="623837" y="13688"/>
                  </a:moveTo>
                  <a:lnTo>
                    <a:pt x="608691" y="13688"/>
                  </a:lnTo>
                  <a:lnTo>
                    <a:pt x="602562" y="19815"/>
                  </a:lnTo>
                  <a:lnTo>
                    <a:pt x="602562" y="34935"/>
                  </a:lnTo>
                  <a:lnTo>
                    <a:pt x="608691" y="41062"/>
                  </a:lnTo>
                  <a:lnTo>
                    <a:pt x="623837" y="41062"/>
                  </a:lnTo>
                  <a:lnTo>
                    <a:pt x="629965" y="34935"/>
                  </a:lnTo>
                  <a:lnTo>
                    <a:pt x="629965" y="19815"/>
                  </a:lnTo>
                  <a:lnTo>
                    <a:pt x="623837" y="13688"/>
                  </a:lnTo>
                  <a:close/>
                </a:path>
                <a:path extrusionOk="0" h="55245" w="917575">
                  <a:moveTo>
                    <a:pt x="678616" y="13688"/>
                  </a:moveTo>
                  <a:lnTo>
                    <a:pt x="663469" y="13688"/>
                  </a:lnTo>
                  <a:lnTo>
                    <a:pt x="657341" y="19815"/>
                  </a:lnTo>
                  <a:lnTo>
                    <a:pt x="657341" y="34935"/>
                  </a:lnTo>
                  <a:lnTo>
                    <a:pt x="663469" y="41062"/>
                  </a:lnTo>
                  <a:lnTo>
                    <a:pt x="678616" y="41062"/>
                  </a:lnTo>
                  <a:lnTo>
                    <a:pt x="684744" y="34935"/>
                  </a:lnTo>
                  <a:lnTo>
                    <a:pt x="684744" y="19815"/>
                  </a:lnTo>
                  <a:lnTo>
                    <a:pt x="678616" y="13688"/>
                  </a:lnTo>
                  <a:close/>
                </a:path>
                <a:path extrusionOk="0" h="55245" w="917575">
                  <a:moveTo>
                    <a:pt x="733394" y="13688"/>
                  </a:moveTo>
                  <a:lnTo>
                    <a:pt x="718248" y="13688"/>
                  </a:lnTo>
                  <a:lnTo>
                    <a:pt x="712119" y="19815"/>
                  </a:lnTo>
                  <a:lnTo>
                    <a:pt x="712119" y="34935"/>
                  </a:lnTo>
                  <a:lnTo>
                    <a:pt x="718248" y="41062"/>
                  </a:lnTo>
                  <a:lnTo>
                    <a:pt x="733394" y="41062"/>
                  </a:lnTo>
                  <a:lnTo>
                    <a:pt x="739523" y="34935"/>
                  </a:lnTo>
                  <a:lnTo>
                    <a:pt x="739523" y="19815"/>
                  </a:lnTo>
                  <a:lnTo>
                    <a:pt x="733394" y="13688"/>
                  </a:lnTo>
                  <a:close/>
                </a:path>
                <a:path extrusionOk="0" h="55245" w="917575">
                  <a:moveTo>
                    <a:pt x="788173" y="13688"/>
                  </a:moveTo>
                  <a:lnTo>
                    <a:pt x="773026" y="13688"/>
                  </a:lnTo>
                  <a:lnTo>
                    <a:pt x="766898" y="19815"/>
                  </a:lnTo>
                  <a:lnTo>
                    <a:pt x="766898" y="34935"/>
                  </a:lnTo>
                  <a:lnTo>
                    <a:pt x="773026" y="41062"/>
                  </a:lnTo>
                  <a:lnTo>
                    <a:pt x="788173" y="41062"/>
                  </a:lnTo>
                  <a:lnTo>
                    <a:pt x="794301" y="34935"/>
                  </a:lnTo>
                  <a:lnTo>
                    <a:pt x="794301" y="19815"/>
                  </a:lnTo>
                  <a:lnTo>
                    <a:pt x="788173" y="13688"/>
                  </a:lnTo>
                  <a:close/>
                </a:path>
                <a:path extrusionOk="0" h="55245" w="917575">
                  <a:moveTo>
                    <a:pt x="842952" y="13688"/>
                  </a:moveTo>
                  <a:lnTo>
                    <a:pt x="827805" y="13688"/>
                  </a:lnTo>
                  <a:lnTo>
                    <a:pt x="821677" y="19815"/>
                  </a:lnTo>
                  <a:lnTo>
                    <a:pt x="821677" y="34935"/>
                  </a:lnTo>
                  <a:lnTo>
                    <a:pt x="827805" y="41062"/>
                  </a:lnTo>
                  <a:lnTo>
                    <a:pt x="842952" y="41062"/>
                  </a:lnTo>
                  <a:lnTo>
                    <a:pt x="849080" y="34935"/>
                  </a:lnTo>
                  <a:lnTo>
                    <a:pt x="849080" y="19815"/>
                  </a:lnTo>
                  <a:lnTo>
                    <a:pt x="842952" y="13688"/>
                  </a:lnTo>
                  <a:close/>
                </a:path>
                <a:path extrusionOk="0" h="55245" w="917575">
                  <a:moveTo>
                    <a:pt x="862329" y="0"/>
                  </a:moveTo>
                  <a:lnTo>
                    <a:pt x="862329" y="54750"/>
                  </a:lnTo>
                  <a:lnTo>
                    <a:pt x="917080" y="27376"/>
                  </a:lnTo>
                  <a:lnTo>
                    <a:pt x="86232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04" name="Google Shape;504;p23"/>
          <p:cNvGrpSpPr/>
          <p:nvPr/>
        </p:nvGrpSpPr>
        <p:grpSpPr>
          <a:xfrm>
            <a:off x="1414779" y="6226387"/>
            <a:ext cx="7062892" cy="0"/>
            <a:chOff x="347979" y="5692987"/>
            <a:chExt cx="7062892" cy="0"/>
          </a:xfrm>
        </p:grpSpPr>
        <p:sp>
          <p:nvSpPr>
            <p:cNvPr id="505" name="Google Shape;505;p23"/>
            <p:cNvSpPr/>
            <p:nvPr/>
          </p:nvSpPr>
          <p:spPr>
            <a:xfrm>
              <a:off x="6425352" y="5692987"/>
              <a:ext cx="985519" cy="0"/>
            </a:xfrm>
            <a:custGeom>
              <a:rect b="b" l="l" r="r" t="t"/>
              <a:pathLst>
                <a:path extrusionOk="0" h="120000" w="985520">
                  <a:moveTo>
                    <a:pt x="0" y="0"/>
                  </a:moveTo>
                  <a:lnTo>
                    <a:pt x="985519" y="0"/>
                  </a:lnTo>
                </a:path>
              </a:pathLst>
            </a:custGeom>
            <a:noFill/>
            <a:ln cap="flat" cmpd="sng" w="547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6" name="Google Shape;506;p23"/>
            <p:cNvSpPr/>
            <p:nvPr/>
          </p:nvSpPr>
          <p:spPr>
            <a:xfrm>
              <a:off x="1333499" y="5692987"/>
              <a:ext cx="5092065" cy="0"/>
            </a:xfrm>
            <a:custGeom>
              <a:rect b="b" l="l" r="r" t="t"/>
              <a:pathLst>
                <a:path extrusionOk="0" h="120000" w="5092065">
                  <a:moveTo>
                    <a:pt x="0" y="0"/>
                  </a:moveTo>
                  <a:lnTo>
                    <a:pt x="5091853" y="0"/>
                  </a:lnTo>
                </a:path>
              </a:pathLst>
            </a:custGeom>
            <a:noFill/>
            <a:ln cap="flat" cmpd="sng" w="27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07" name="Google Shape;507;p23"/>
            <p:cNvSpPr/>
            <p:nvPr/>
          </p:nvSpPr>
          <p:spPr>
            <a:xfrm>
              <a:off x="347979" y="5692987"/>
              <a:ext cx="985519" cy="0"/>
            </a:xfrm>
            <a:custGeom>
              <a:rect b="b" l="l" r="r" t="t"/>
              <a:pathLst>
                <a:path extrusionOk="0" h="120000" w="985519">
                  <a:moveTo>
                    <a:pt x="0" y="0"/>
                  </a:moveTo>
                  <a:lnTo>
                    <a:pt x="985519" y="0"/>
                  </a:lnTo>
                </a:path>
              </a:pathLst>
            </a:custGeom>
            <a:noFill/>
            <a:ln cap="flat" cmpd="sng" w="547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08" name="Google Shape;508;p23"/>
          <p:cNvGrpSpPr/>
          <p:nvPr/>
        </p:nvGrpSpPr>
        <p:grpSpPr>
          <a:xfrm>
            <a:off x="2564552" y="6554893"/>
            <a:ext cx="5338234" cy="0"/>
            <a:chOff x="1497752" y="6021493"/>
            <a:chExt cx="5338234" cy="0"/>
          </a:xfrm>
        </p:grpSpPr>
        <p:sp>
          <p:nvSpPr>
            <p:cNvPr id="509" name="Google Shape;509;p23"/>
            <p:cNvSpPr/>
            <p:nvPr/>
          </p:nvSpPr>
          <p:spPr>
            <a:xfrm>
              <a:off x="5850467" y="6021493"/>
              <a:ext cx="985519" cy="0"/>
            </a:xfrm>
            <a:custGeom>
              <a:rect b="b" l="l" r="r" t="t"/>
              <a:pathLst>
                <a:path extrusionOk="0" h="120000" w="985520">
                  <a:moveTo>
                    <a:pt x="0" y="0"/>
                  </a:moveTo>
                  <a:lnTo>
                    <a:pt x="985519" y="0"/>
                  </a:lnTo>
                </a:path>
              </a:pathLst>
            </a:custGeom>
            <a:noFill/>
            <a:ln cap="flat" cmpd="sng" w="547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0" name="Google Shape;510;p23"/>
            <p:cNvSpPr/>
            <p:nvPr/>
          </p:nvSpPr>
          <p:spPr>
            <a:xfrm>
              <a:off x="1497752" y="6021493"/>
              <a:ext cx="4352925" cy="0"/>
            </a:xfrm>
            <a:custGeom>
              <a:rect b="b" l="l" r="r" t="t"/>
              <a:pathLst>
                <a:path extrusionOk="0" h="120000" w="4352925">
                  <a:moveTo>
                    <a:pt x="0" y="0"/>
                  </a:moveTo>
                  <a:lnTo>
                    <a:pt x="4352713" y="0"/>
                  </a:lnTo>
                </a:path>
              </a:pathLst>
            </a:custGeom>
            <a:noFill/>
            <a:ln cap="flat" cmpd="sng" w="27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11" name="Google Shape;511;p23"/>
          <p:cNvGrpSpPr/>
          <p:nvPr/>
        </p:nvGrpSpPr>
        <p:grpSpPr>
          <a:xfrm>
            <a:off x="6588759" y="6691772"/>
            <a:ext cx="1930470" cy="55244"/>
            <a:chOff x="5521959" y="6158372"/>
            <a:chExt cx="1930470" cy="55244"/>
          </a:xfrm>
        </p:grpSpPr>
        <p:sp>
          <p:nvSpPr>
            <p:cNvPr id="512" name="Google Shape;512;p23"/>
            <p:cNvSpPr/>
            <p:nvPr/>
          </p:nvSpPr>
          <p:spPr>
            <a:xfrm>
              <a:off x="5521959" y="6185746"/>
              <a:ext cx="985519" cy="0"/>
            </a:xfrm>
            <a:custGeom>
              <a:rect b="b" l="l" r="r" t="t"/>
              <a:pathLst>
                <a:path extrusionOk="0" h="120000" w="985520">
                  <a:moveTo>
                    <a:pt x="0" y="0"/>
                  </a:moveTo>
                  <a:lnTo>
                    <a:pt x="985519" y="0"/>
                  </a:lnTo>
                </a:path>
              </a:pathLst>
            </a:custGeom>
            <a:noFill/>
            <a:ln cap="flat" cmpd="sng" w="54750">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3" name="Google Shape;513;p23"/>
            <p:cNvSpPr/>
            <p:nvPr/>
          </p:nvSpPr>
          <p:spPr>
            <a:xfrm>
              <a:off x="6534854" y="6158372"/>
              <a:ext cx="917575" cy="55244"/>
            </a:xfrm>
            <a:custGeom>
              <a:rect b="b" l="l" r="r" t="t"/>
              <a:pathLst>
                <a:path extrusionOk="0" h="55245" w="917575">
                  <a:moveTo>
                    <a:pt x="21275" y="13686"/>
                  </a:moveTo>
                  <a:lnTo>
                    <a:pt x="6129" y="13686"/>
                  </a:lnTo>
                  <a:lnTo>
                    <a:pt x="1" y="19814"/>
                  </a:lnTo>
                  <a:lnTo>
                    <a:pt x="0" y="34933"/>
                  </a:lnTo>
                  <a:lnTo>
                    <a:pt x="6129" y="41061"/>
                  </a:lnTo>
                  <a:lnTo>
                    <a:pt x="21275" y="41061"/>
                  </a:lnTo>
                  <a:lnTo>
                    <a:pt x="27404" y="34933"/>
                  </a:lnTo>
                  <a:lnTo>
                    <a:pt x="27404" y="19814"/>
                  </a:lnTo>
                  <a:lnTo>
                    <a:pt x="21275" y="13686"/>
                  </a:lnTo>
                  <a:close/>
                </a:path>
                <a:path extrusionOk="0" h="55245" w="917575">
                  <a:moveTo>
                    <a:pt x="76053" y="13686"/>
                  </a:moveTo>
                  <a:lnTo>
                    <a:pt x="60907" y="13686"/>
                  </a:lnTo>
                  <a:lnTo>
                    <a:pt x="54778" y="19814"/>
                  </a:lnTo>
                  <a:lnTo>
                    <a:pt x="54778" y="34933"/>
                  </a:lnTo>
                  <a:lnTo>
                    <a:pt x="60907" y="41061"/>
                  </a:lnTo>
                  <a:lnTo>
                    <a:pt x="76053" y="41061"/>
                  </a:lnTo>
                  <a:lnTo>
                    <a:pt x="82181" y="34933"/>
                  </a:lnTo>
                  <a:lnTo>
                    <a:pt x="82181" y="19814"/>
                  </a:lnTo>
                  <a:lnTo>
                    <a:pt x="76053" y="13686"/>
                  </a:lnTo>
                  <a:close/>
                </a:path>
                <a:path extrusionOk="0" h="55245" w="917575">
                  <a:moveTo>
                    <a:pt x="130832" y="13686"/>
                  </a:moveTo>
                  <a:lnTo>
                    <a:pt x="115685" y="13686"/>
                  </a:lnTo>
                  <a:lnTo>
                    <a:pt x="109557" y="19814"/>
                  </a:lnTo>
                  <a:lnTo>
                    <a:pt x="109557" y="34933"/>
                  </a:lnTo>
                  <a:lnTo>
                    <a:pt x="115685" y="41061"/>
                  </a:lnTo>
                  <a:lnTo>
                    <a:pt x="130832" y="41061"/>
                  </a:lnTo>
                  <a:lnTo>
                    <a:pt x="136960" y="34933"/>
                  </a:lnTo>
                  <a:lnTo>
                    <a:pt x="136960" y="19814"/>
                  </a:lnTo>
                  <a:lnTo>
                    <a:pt x="130832" y="13686"/>
                  </a:lnTo>
                  <a:close/>
                </a:path>
                <a:path extrusionOk="0" h="55245" w="917575">
                  <a:moveTo>
                    <a:pt x="185610" y="13686"/>
                  </a:moveTo>
                  <a:lnTo>
                    <a:pt x="170464" y="13686"/>
                  </a:lnTo>
                  <a:lnTo>
                    <a:pt x="164336" y="19814"/>
                  </a:lnTo>
                  <a:lnTo>
                    <a:pt x="164335" y="34933"/>
                  </a:lnTo>
                  <a:lnTo>
                    <a:pt x="170464" y="41062"/>
                  </a:lnTo>
                  <a:lnTo>
                    <a:pt x="185610" y="41062"/>
                  </a:lnTo>
                  <a:lnTo>
                    <a:pt x="191739" y="34933"/>
                  </a:lnTo>
                  <a:lnTo>
                    <a:pt x="191739" y="19814"/>
                  </a:lnTo>
                  <a:lnTo>
                    <a:pt x="185610" y="13686"/>
                  </a:lnTo>
                  <a:close/>
                </a:path>
                <a:path extrusionOk="0" h="55245" w="917575">
                  <a:moveTo>
                    <a:pt x="240389" y="13686"/>
                  </a:moveTo>
                  <a:lnTo>
                    <a:pt x="225243" y="13686"/>
                  </a:lnTo>
                  <a:lnTo>
                    <a:pt x="219114" y="19814"/>
                  </a:lnTo>
                  <a:lnTo>
                    <a:pt x="219114" y="34933"/>
                  </a:lnTo>
                  <a:lnTo>
                    <a:pt x="225243" y="41062"/>
                  </a:lnTo>
                  <a:lnTo>
                    <a:pt x="240389" y="41062"/>
                  </a:lnTo>
                  <a:lnTo>
                    <a:pt x="246517" y="34933"/>
                  </a:lnTo>
                  <a:lnTo>
                    <a:pt x="246517" y="19814"/>
                  </a:lnTo>
                  <a:lnTo>
                    <a:pt x="240389" y="13686"/>
                  </a:lnTo>
                  <a:close/>
                </a:path>
                <a:path extrusionOk="0" h="55245" w="917575">
                  <a:moveTo>
                    <a:pt x="295168" y="13686"/>
                  </a:moveTo>
                  <a:lnTo>
                    <a:pt x="280021" y="13686"/>
                  </a:lnTo>
                  <a:lnTo>
                    <a:pt x="273893" y="19814"/>
                  </a:lnTo>
                  <a:lnTo>
                    <a:pt x="273893" y="34933"/>
                  </a:lnTo>
                  <a:lnTo>
                    <a:pt x="280021" y="41062"/>
                  </a:lnTo>
                  <a:lnTo>
                    <a:pt x="295168" y="41062"/>
                  </a:lnTo>
                  <a:lnTo>
                    <a:pt x="301296" y="34933"/>
                  </a:lnTo>
                  <a:lnTo>
                    <a:pt x="301296" y="19814"/>
                  </a:lnTo>
                  <a:lnTo>
                    <a:pt x="295168" y="13686"/>
                  </a:lnTo>
                  <a:close/>
                </a:path>
                <a:path extrusionOk="0" h="55245" w="917575">
                  <a:moveTo>
                    <a:pt x="349945" y="13686"/>
                  </a:moveTo>
                  <a:lnTo>
                    <a:pt x="334799" y="13686"/>
                  </a:lnTo>
                  <a:lnTo>
                    <a:pt x="328670" y="19814"/>
                  </a:lnTo>
                  <a:lnTo>
                    <a:pt x="328670" y="34933"/>
                  </a:lnTo>
                  <a:lnTo>
                    <a:pt x="334799" y="41062"/>
                  </a:lnTo>
                  <a:lnTo>
                    <a:pt x="349945" y="41062"/>
                  </a:lnTo>
                  <a:lnTo>
                    <a:pt x="356074" y="34933"/>
                  </a:lnTo>
                  <a:lnTo>
                    <a:pt x="356073" y="19814"/>
                  </a:lnTo>
                  <a:lnTo>
                    <a:pt x="349945" y="13686"/>
                  </a:lnTo>
                  <a:close/>
                </a:path>
                <a:path extrusionOk="0" h="55245" w="917575">
                  <a:moveTo>
                    <a:pt x="404724" y="13686"/>
                  </a:moveTo>
                  <a:lnTo>
                    <a:pt x="389578" y="13686"/>
                  </a:lnTo>
                  <a:lnTo>
                    <a:pt x="383449" y="19815"/>
                  </a:lnTo>
                  <a:lnTo>
                    <a:pt x="383449" y="34933"/>
                  </a:lnTo>
                  <a:lnTo>
                    <a:pt x="389577" y="41062"/>
                  </a:lnTo>
                  <a:lnTo>
                    <a:pt x="404724" y="41062"/>
                  </a:lnTo>
                  <a:lnTo>
                    <a:pt x="410852" y="34933"/>
                  </a:lnTo>
                  <a:lnTo>
                    <a:pt x="410852" y="19815"/>
                  </a:lnTo>
                  <a:lnTo>
                    <a:pt x="404724" y="13686"/>
                  </a:lnTo>
                  <a:close/>
                </a:path>
                <a:path extrusionOk="0" h="55245" w="917575">
                  <a:moveTo>
                    <a:pt x="459503" y="13686"/>
                  </a:moveTo>
                  <a:lnTo>
                    <a:pt x="444356" y="13686"/>
                  </a:lnTo>
                  <a:lnTo>
                    <a:pt x="438228" y="19815"/>
                  </a:lnTo>
                  <a:lnTo>
                    <a:pt x="438228" y="34933"/>
                  </a:lnTo>
                  <a:lnTo>
                    <a:pt x="444356" y="41062"/>
                  </a:lnTo>
                  <a:lnTo>
                    <a:pt x="459503" y="41062"/>
                  </a:lnTo>
                  <a:lnTo>
                    <a:pt x="465631" y="34933"/>
                  </a:lnTo>
                  <a:lnTo>
                    <a:pt x="465631" y="19815"/>
                  </a:lnTo>
                  <a:lnTo>
                    <a:pt x="459503" y="13686"/>
                  </a:lnTo>
                  <a:close/>
                </a:path>
                <a:path extrusionOk="0" h="55245" w="917575">
                  <a:moveTo>
                    <a:pt x="514281" y="13686"/>
                  </a:moveTo>
                  <a:lnTo>
                    <a:pt x="499135" y="13686"/>
                  </a:lnTo>
                  <a:lnTo>
                    <a:pt x="493006" y="19815"/>
                  </a:lnTo>
                  <a:lnTo>
                    <a:pt x="493006" y="34933"/>
                  </a:lnTo>
                  <a:lnTo>
                    <a:pt x="499135" y="41062"/>
                  </a:lnTo>
                  <a:lnTo>
                    <a:pt x="514281" y="41062"/>
                  </a:lnTo>
                  <a:lnTo>
                    <a:pt x="520410" y="34933"/>
                  </a:lnTo>
                  <a:lnTo>
                    <a:pt x="520410" y="19815"/>
                  </a:lnTo>
                  <a:lnTo>
                    <a:pt x="514281" y="13686"/>
                  </a:lnTo>
                  <a:close/>
                </a:path>
                <a:path extrusionOk="0" h="55245" w="917575">
                  <a:moveTo>
                    <a:pt x="569060" y="13686"/>
                  </a:moveTo>
                  <a:lnTo>
                    <a:pt x="553914" y="13686"/>
                  </a:lnTo>
                  <a:lnTo>
                    <a:pt x="547785" y="19815"/>
                  </a:lnTo>
                  <a:lnTo>
                    <a:pt x="547786" y="34935"/>
                  </a:lnTo>
                  <a:lnTo>
                    <a:pt x="553913" y="41062"/>
                  </a:lnTo>
                  <a:lnTo>
                    <a:pt x="569060" y="41062"/>
                  </a:lnTo>
                  <a:lnTo>
                    <a:pt x="575188" y="34935"/>
                  </a:lnTo>
                  <a:lnTo>
                    <a:pt x="575188" y="19815"/>
                  </a:lnTo>
                  <a:lnTo>
                    <a:pt x="569060" y="13686"/>
                  </a:lnTo>
                  <a:close/>
                </a:path>
                <a:path extrusionOk="0" h="55245" w="917575">
                  <a:moveTo>
                    <a:pt x="623839" y="13686"/>
                  </a:moveTo>
                  <a:lnTo>
                    <a:pt x="608691" y="13686"/>
                  </a:lnTo>
                  <a:lnTo>
                    <a:pt x="602564" y="19815"/>
                  </a:lnTo>
                  <a:lnTo>
                    <a:pt x="602564" y="34935"/>
                  </a:lnTo>
                  <a:lnTo>
                    <a:pt x="608691" y="41062"/>
                  </a:lnTo>
                  <a:lnTo>
                    <a:pt x="623837" y="41062"/>
                  </a:lnTo>
                  <a:lnTo>
                    <a:pt x="629966" y="34935"/>
                  </a:lnTo>
                  <a:lnTo>
                    <a:pt x="629966" y="19815"/>
                  </a:lnTo>
                  <a:lnTo>
                    <a:pt x="623839" y="13686"/>
                  </a:lnTo>
                  <a:close/>
                </a:path>
                <a:path extrusionOk="0" h="55245" w="917575">
                  <a:moveTo>
                    <a:pt x="678616" y="13686"/>
                  </a:moveTo>
                  <a:lnTo>
                    <a:pt x="663470" y="13686"/>
                  </a:lnTo>
                  <a:lnTo>
                    <a:pt x="657341" y="19815"/>
                  </a:lnTo>
                  <a:lnTo>
                    <a:pt x="657341" y="34935"/>
                  </a:lnTo>
                  <a:lnTo>
                    <a:pt x="663470" y="41062"/>
                  </a:lnTo>
                  <a:lnTo>
                    <a:pt x="678616" y="41062"/>
                  </a:lnTo>
                  <a:lnTo>
                    <a:pt x="684745" y="34935"/>
                  </a:lnTo>
                  <a:lnTo>
                    <a:pt x="684745" y="19815"/>
                  </a:lnTo>
                  <a:lnTo>
                    <a:pt x="678616" y="13686"/>
                  </a:lnTo>
                  <a:close/>
                </a:path>
                <a:path extrusionOk="0" h="55245" w="917575">
                  <a:moveTo>
                    <a:pt x="733395" y="13686"/>
                  </a:moveTo>
                  <a:lnTo>
                    <a:pt x="718248" y="13686"/>
                  </a:lnTo>
                  <a:lnTo>
                    <a:pt x="712120" y="19815"/>
                  </a:lnTo>
                  <a:lnTo>
                    <a:pt x="712120" y="34935"/>
                  </a:lnTo>
                  <a:lnTo>
                    <a:pt x="718248" y="41062"/>
                  </a:lnTo>
                  <a:lnTo>
                    <a:pt x="733395" y="41062"/>
                  </a:lnTo>
                  <a:lnTo>
                    <a:pt x="739523" y="34935"/>
                  </a:lnTo>
                  <a:lnTo>
                    <a:pt x="739523" y="19815"/>
                  </a:lnTo>
                  <a:lnTo>
                    <a:pt x="733395" y="13686"/>
                  </a:lnTo>
                  <a:close/>
                </a:path>
                <a:path extrusionOk="0" h="55245" w="917575">
                  <a:moveTo>
                    <a:pt x="788173" y="13688"/>
                  </a:moveTo>
                  <a:lnTo>
                    <a:pt x="773027" y="13688"/>
                  </a:lnTo>
                  <a:lnTo>
                    <a:pt x="766899" y="19815"/>
                  </a:lnTo>
                  <a:lnTo>
                    <a:pt x="766899" y="34935"/>
                  </a:lnTo>
                  <a:lnTo>
                    <a:pt x="773027" y="41062"/>
                  </a:lnTo>
                  <a:lnTo>
                    <a:pt x="788173" y="41062"/>
                  </a:lnTo>
                  <a:lnTo>
                    <a:pt x="794302" y="34935"/>
                  </a:lnTo>
                  <a:lnTo>
                    <a:pt x="794302" y="19815"/>
                  </a:lnTo>
                  <a:lnTo>
                    <a:pt x="788173" y="13688"/>
                  </a:lnTo>
                  <a:close/>
                </a:path>
                <a:path extrusionOk="0" h="55245" w="917575">
                  <a:moveTo>
                    <a:pt x="842952" y="13688"/>
                  </a:moveTo>
                  <a:lnTo>
                    <a:pt x="827806" y="13688"/>
                  </a:lnTo>
                  <a:lnTo>
                    <a:pt x="821677" y="19815"/>
                  </a:lnTo>
                  <a:lnTo>
                    <a:pt x="821677" y="34935"/>
                  </a:lnTo>
                  <a:lnTo>
                    <a:pt x="827806" y="41062"/>
                  </a:lnTo>
                  <a:lnTo>
                    <a:pt x="842952" y="41062"/>
                  </a:lnTo>
                  <a:lnTo>
                    <a:pt x="849080" y="34935"/>
                  </a:lnTo>
                  <a:lnTo>
                    <a:pt x="849080" y="19815"/>
                  </a:lnTo>
                  <a:lnTo>
                    <a:pt x="842952" y="13688"/>
                  </a:lnTo>
                  <a:close/>
                </a:path>
                <a:path extrusionOk="0" h="55245" w="917575">
                  <a:moveTo>
                    <a:pt x="862331" y="0"/>
                  </a:moveTo>
                  <a:lnTo>
                    <a:pt x="862331" y="54750"/>
                  </a:lnTo>
                  <a:lnTo>
                    <a:pt x="917082" y="27374"/>
                  </a:lnTo>
                  <a:lnTo>
                    <a:pt x="86233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14" name="Google Shape;514;p23"/>
          <p:cNvSpPr/>
          <p:nvPr/>
        </p:nvSpPr>
        <p:spPr>
          <a:xfrm>
            <a:off x="3796452" y="5569372"/>
            <a:ext cx="985519" cy="0"/>
          </a:xfrm>
          <a:custGeom>
            <a:rect b="b" l="l" r="r" t="t"/>
            <a:pathLst>
              <a:path extrusionOk="0" h="120000" w="985520">
                <a:moveTo>
                  <a:pt x="0" y="0"/>
                </a:moveTo>
                <a:lnTo>
                  <a:pt x="985519" y="0"/>
                </a:lnTo>
              </a:path>
            </a:pathLst>
          </a:custGeom>
          <a:noFill/>
          <a:ln cap="flat" cmpd="sng" w="54750">
            <a:solidFill>
              <a:srgbClr val="99CC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15" name="Google Shape;515;p23"/>
          <p:cNvGrpSpPr/>
          <p:nvPr/>
        </p:nvGrpSpPr>
        <p:grpSpPr>
          <a:xfrm>
            <a:off x="1414779" y="5706252"/>
            <a:ext cx="1888913" cy="55244"/>
            <a:chOff x="347979" y="5172852"/>
            <a:chExt cx="1888913" cy="55244"/>
          </a:xfrm>
        </p:grpSpPr>
        <p:sp>
          <p:nvSpPr>
            <p:cNvPr id="516" name="Google Shape;516;p23"/>
            <p:cNvSpPr/>
            <p:nvPr/>
          </p:nvSpPr>
          <p:spPr>
            <a:xfrm>
              <a:off x="1251373" y="5200227"/>
              <a:ext cx="985519" cy="0"/>
            </a:xfrm>
            <a:custGeom>
              <a:rect b="b" l="l" r="r" t="t"/>
              <a:pathLst>
                <a:path extrusionOk="0" h="120000" w="985519">
                  <a:moveTo>
                    <a:pt x="0" y="0"/>
                  </a:moveTo>
                  <a:lnTo>
                    <a:pt x="985519" y="0"/>
                  </a:lnTo>
                </a:path>
              </a:pathLst>
            </a:custGeom>
            <a:noFill/>
            <a:ln cap="flat" cmpd="sng" w="54750">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17" name="Google Shape;517;p23"/>
            <p:cNvSpPr/>
            <p:nvPr/>
          </p:nvSpPr>
          <p:spPr>
            <a:xfrm>
              <a:off x="347979" y="5172852"/>
              <a:ext cx="917575" cy="55244"/>
            </a:xfrm>
            <a:custGeom>
              <a:rect b="b" l="l" r="r" t="t"/>
              <a:pathLst>
                <a:path extrusionOk="0" h="55245" w="917575">
                  <a:moveTo>
                    <a:pt x="910952" y="13686"/>
                  </a:moveTo>
                  <a:lnTo>
                    <a:pt x="895806" y="13686"/>
                  </a:lnTo>
                  <a:lnTo>
                    <a:pt x="889678" y="19814"/>
                  </a:lnTo>
                  <a:lnTo>
                    <a:pt x="889678" y="34933"/>
                  </a:lnTo>
                  <a:lnTo>
                    <a:pt x="895806" y="41061"/>
                  </a:lnTo>
                  <a:lnTo>
                    <a:pt x="910952" y="41061"/>
                  </a:lnTo>
                  <a:lnTo>
                    <a:pt x="917081" y="34933"/>
                  </a:lnTo>
                  <a:lnTo>
                    <a:pt x="917081" y="19814"/>
                  </a:lnTo>
                  <a:lnTo>
                    <a:pt x="910952" y="13686"/>
                  </a:lnTo>
                  <a:close/>
                </a:path>
                <a:path extrusionOk="0" h="55245" w="917575">
                  <a:moveTo>
                    <a:pt x="856174" y="13686"/>
                  </a:moveTo>
                  <a:lnTo>
                    <a:pt x="841027" y="13686"/>
                  </a:lnTo>
                  <a:lnTo>
                    <a:pt x="834899" y="19814"/>
                  </a:lnTo>
                  <a:lnTo>
                    <a:pt x="834899" y="34933"/>
                  </a:lnTo>
                  <a:lnTo>
                    <a:pt x="841027" y="41061"/>
                  </a:lnTo>
                  <a:lnTo>
                    <a:pt x="856174" y="41061"/>
                  </a:lnTo>
                  <a:lnTo>
                    <a:pt x="862302" y="34933"/>
                  </a:lnTo>
                  <a:lnTo>
                    <a:pt x="862302" y="19814"/>
                  </a:lnTo>
                  <a:lnTo>
                    <a:pt x="856174" y="13686"/>
                  </a:lnTo>
                  <a:close/>
                </a:path>
                <a:path extrusionOk="0" h="55245" w="917575">
                  <a:moveTo>
                    <a:pt x="801395" y="13686"/>
                  </a:moveTo>
                  <a:lnTo>
                    <a:pt x="786249" y="13686"/>
                  </a:lnTo>
                  <a:lnTo>
                    <a:pt x="780121" y="19814"/>
                  </a:lnTo>
                  <a:lnTo>
                    <a:pt x="780121" y="34933"/>
                  </a:lnTo>
                  <a:lnTo>
                    <a:pt x="786249" y="41061"/>
                  </a:lnTo>
                  <a:lnTo>
                    <a:pt x="801395" y="41061"/>
                  </a:lnTo>
                  <a:lnTo>
                    <a:pt x="807524" y="34933"/>
                  </a:lnTo>
                  <a:lnTo>
                    <a:pt x="807524" y="19814"/>
                  </a:lnTo>
                  <a:lnTo>
                    <a:pt x="801395" y="13686"/>
                  </a:lnTo>
                  <a:close/>
                </a:path>
                <a:path extrusionOk="0" h="55245" w="917575">
                  <a:moveTo>
                    <a:pt x="746617" y="13686"/>
                  </a:moveTo>
                  <a:lnTo>
                    <a:pt x="731470" y="13686"/>
                  </a:lnTo>
                  <a:lnTo>
                    <a:pt x="725342" y="19814"/>
                  </a:lnTo>
                  <a:lnTo>
                    <a:pt x="725342" y="34933"/>
                  </a:lnTo>
                  <a:lnTo>
                    <a:pt x="731470" y="41061"/>
                  </a:lnTo>
                  <a:lnTo>
                    <a:pt x="746617" y="41061"/>
                  </a:lnTo>
                  <a:lnTo>
                    <a:pt x="752745" y="34933"/>
                  </a:lnTo>
                  <a:lnTo>
                    <a:pt x="752745" y="19814"/>
                  </a:lnTo>
                  <a:lnTo>
                    <a:pt x="746617" y="13686"/>
                  </a:lnTo>
                  <a:close/>
                </a:path>
                <a:path extrusionOk="0" h="55245" w="917575">
                  <a:moveTo>
                    <a:pt x="691838" y="13686"/>
                  </a:moveTo>
                  <a:lnTo>
                    <a:pt x="676692" y="13686"/>
                  </a:lnTo>
                  <a:lnTo>
                    <a:pt x="670564" y="19814"/>
                  </a:lnTo>
                  <a:lnTo>
                    <a:pt x="670564" y="34933"/>
                  </a:lnTo>
                  <a:lnTo>
                    <a:pt x="676692" y="41062"/>
                  </a:lnTo>
                  <a:lnTo>
                    <a:pt x="691838" y="41061"/>
                  </a:lnTo>
                  <a:lnTo>
                    <a:pt x="697967" y="34933"/>
                  </a:lnTo>
                  <a:lnTo>
                    <a:pt x="697967" y="19814"/>
                  </a:lnTo>
                  <a:lnTo>
                    <a:pt x="691838" y="13686"/>
                  </a:lnTo>
                  <a:close/>
                </a:path>
                <a:path extrusionOk="0" h="55245" w="917575">
                  <a:moveTo>
                    <a:pt x="637060" y="13686"/>
                  </a:moveTo>
                  <a:lnTo>
                    <a:pt x="621913" y="13686"/>
                  </a:lnTo>
                  <a:lnTo>
                    <a:pt x="615785" y="19814"/>
                  </a:lnTo>
                  <a:lnTo>
                    <a:pt x="615785" y="34933"/>
                  </a:lnTo>
                  <a:lnTo>
                    <a:pt x="621914" y="41062"/>
                  </a:lnTo>
                  <a:lnTo>
                    <a:pt x="637060" y="41062"/>
                  </a:lnTo>
                  <a:lnTo>
                    <a:pt x="643188" y="34933"/>
                  </a:lnTo>
                  <a:lnTo>
                    <a:pt x="643188" y="19814"/>
                  </a:lnTo>
                  <a:lnTo>
                    <a:pt x="637060" y="13686"/>
                  </a:lnTo>
                  <a:close/>
                </a:path>
                <a:path extrusionOk="0" h="55245" w="917575">
                  <a:moveTo>
                    <a:pt x="582281" y="13686"/>
                  </a:moveTo>
                  <a:lnTo>
                    <a:pt x="567135" y="13686"/>
                  </a:lnTo>
                  <a:lnTo>
                    <a:pt x="561007" y="19814"/>
                  </a:lnTo>
                  <a:lnTo>
                    <a:pt x="561007" y="34933"/>
                  </a:lnTo>
                  <a:lnTo>
                    <a:pt x="567135" y="41062"/>
                  </a:lnTo>
                  <a:lnTo>
                    <a:pt x="582282" y="41062"/>
                  </a:lnTo>
                  <a:lnTo>
                    <a:pt x="588410" y="34933"/>
                  </a:lnTo>
                  <a:lnTo>
                    <a:pt x="588410" y="19814"/>
                  </a:lnTo>
                  <a:lnTo>
                    <a:pt x="582281" y="13686"/>
                  </a:lnTo>
                  <a:close/>
                </a:path>
                <a:path extrusionOk="0" h="55245" w="917575">
                  <a:moveTo>
                    <a:pt x="527503" y="13686"/>
                  </a:moveTo>
                  <a:lnTo>
                    <a:pt x="512356" y="13686"/>
                  </a:lnTo>
                  <a:lnTo>
                    <a:pt x="506228" y="19814"/>
                  </a:lnTo>
                  <a:lnTo>
                    <a:pt x="506228" y="34933"/>
                  </a:lnTo>
                  <a:lnTo>
                    <a:pt x="512357" y="41062"/>
                  </a:lnTo>
                  <a:lnTo>
                    <a:pt x="527503" y="41062"/>
                  </a:lnTo>
                  <a:lnTo>
                    <a:pt x="533631" y="34933"/>
                  </a:lnTo>
                  <a:lnTo>
                    <a:pt x="533631" y="19814"/>
                  </a:lnTo>
                  <a:lnTo>
                    <a:pt x="527503" y="13686"/>
                  </a:lnTo>
                  <a:close/>
                </a:path>
                <a:path extrusionOk="0" h="55245" w="917575">
                  <a:moveTo>
                    <a:pt x="472724" y="13686"/>
                  </a:moveTo>
                  <a:lnTo>
                    <a:pt x="457578" y="13686"/>
                  </a:lnTo>
                  <a:lnTo>
                    <a:pt x="451450" y="19815"/>
                  </a:lnTo>
                  <a:lnTo>
                    <a:pt x="451450" y="34933"/>
                  </a:lnTo>
                  <a:lnTo>
                    <a:pt x="457578" y="41062"/>
                  </a:lnTo>
                  <a:lnTo>
                    <a:pt x="472724" y="41062"/>
                  </a:lnTo>
                  <a:lnTo>
                    <a:pt x="478853" y="34933"/>
                  </a:lnTo>
                  <a:lnTo>
                    <a:pt x="478853" y="19815"/>
                  </a:lnTo>
                  <a:lnTo>
                    <a:pt x="472724" y="13686"/>
                  </a:lnTo>
                  <a:close/>
                </a:path>
                <a:path extrusionOk="0" h="55245" w="917575">
                  <a:moveTo>
                    <a:pt x="417946" y="13686"/>
                  </a:moveTo>
                  <a:lnTo>
                    <a:pt x="402800" y="13686"/>
                  </a:lnTo>
                  <a:lnTo>
                    <a:pt x="396671" y="19815"/>
                  </a:lnTo>
                  <a:lnTo>
                    <a:pt x="396671" y="34933"/>
                  </a:lnTo>
                  <a:lnTo>
                    <a:pt x="402800" y="41062"/>
                  </a:lnTo>
                  <a:lnTo>
                    <a:pt x="417946" y="41062"/>
                  </a:lnTo>
                  <a:lnTo>
                    <a:pt x="424074" y="34933"/>
                  </a:lnTo>
                  <a:lnTo>
                    <a:pt x="424074" y="19815"/>
                  </a:lnTo>
                  <a:lnTo>
                    <a:pt x="417946" y="13686"/>
                  </a:lnTo>
                  <a:close/>
                </a:path>
                <a:path extrusionOk="0" h="55245" w="917575">
                  <a:moveTo>
                    <a:pt x="363168" y="13686"/>
                  </a:moveTo>
                  <a:lnTo>
                    <a:pt x="348021" y="13686"/>
                  </a:lnTo>
                  <a:lnTo>
                    <a:pt x="341893" y="19815"/>
                  </a:lnTo>
                  <a:lnTo>
                    <a:pt x="341893" y="34933"/>
                  </a:lnTo>
                  <a:lnTo>
                    <a:pt x="348021" y="41062"/>
                  </a:lnTo>
                  <a:lnTo>
                    <a:pt x="363168" y="41062"/>
                  </a:lnTo>
                  <a:lnTo>
                    <a:pt x="369296" y="34933"/>
                  </a:lnTo>
                  <a:lnTo>
                    <a:pt x="369296" y="19815"/>
                  </a:lnTo>
                  <a:lnTo>
                    <a:pt x="363168" y="13686"/>
                  </a:lnTo>
                  <a:close/>
                </a:path>
                <a:path extrusionOk="0" h="55245" w="917575">
                  <a:moveTo>
                    <a:pt x="308389" y="13686"/>
                  </a:moveTo>
                  <a:lnTo>
                    <a:pt x="293243" y="13686"/>
                  </a:lnTo>
                  <a:lnTo>
                    <a:pt x="287114" y="19815"/>
                  </a:lnTo>
                  <a:lnTo>
                    <a:pt x="287114" y="34933"/>
                  </a:lnTo>
                  <a:lnTo>
                    <a:pt x="293243" y="41062"/>
                  </a:lnTo>
                  <a:lnTo>
                    <a:pt x="308389" y="41062"/>
                  </a:lnTo>
                  <a:lnTo>
                    <a:pt x="314517" y="34933"/>
                  </a:lnTo>
                  <a:lnTo>
                    <a:pt x="314517" y="19815"/>
                  </a:lnTo>
                  <a:lnTo>
                    <a:pt x="308389" y="13686"/>
                  </a:lnTo>
                  <a:close/>
                </a:path>
                <a:path extrusionOk="0" h="55245" w="917575">
                  <a:moveTo>
                    <a:pt x="253611" y="13686"/>
                  </a:moveTo>
                  <a:lnTo>
                    <a:pt x="238464" y="13686"/>
                  </a:lnTo>
                  <a:lnTo>
                    <a:pt x="232336" y="19815"/>
                  </a:lnTo>
                  <a:lnTo>
                    <a:pt x="232336" y="34935"/>
                  </a:lnTo>
                  <a:lnTo>
                    <a:pt x="238464" y="41062"/>
                  </a:lnTo>
                  <a:lnTo>
                    <a:pt x="253611" y="41062"/>
                  </a:lnTo>
                  <a:lnTo>
                    <a:pt x="259739" y="34935"/>
                  </a:lnTo>
                  <a:lnTo>
                    <a:pt x="259739" y="19815"/>
                  </a:lnTo>
                  <a:lnTo>
                    <a:pt x="253611" y="13686"/>
                  </a:lnTo>
                  <a:close/>
                </a:path>
                <a:path extrusionOk="0" h="55245" w="917575">
                  <a:moveTo>
                    <a:pt x="198832" y="13686"/>
                  </a:moveTo>
                  <a:lnTo>
                    <a:pt x="183686" y="13686"/>
                  </a:lnTo>
                  <a:lnTo>
                    <a:pt x="177558" y="19815"/>
                  </a:lnTo>
                  <a:lnTo>
                    <a:pt x="177558" y="34935"/>
                  </a:lnTo>
                  <a:lnTo>
                    <a:pt x="183686" y="41062"/>
                  </a:lnTo>
                  <a:lnTo>
                    <a:pt x="198832" y="41062"/>
                  </a:lnTo>
                  <a:lnTo>
                    <a:pt x="204960" y="34935"/>
                  </a:lnTo>
                  <a:lnTo>
                    <a:pt x="204960" y="19815"/>
                  </a:lnTo>
                  <a:lnTo>
                    <a:pt x="198832" y="13686"/>
                  </a:lnTo>
                  <a:close/>
                </a:path>
                <a:path extrusionOk="0" h="55245" w="917575">
                  <a:moveTo>
                    <a:pt x="144054" y="13686"/>
                  </a:moveTo>
                  <a:lnTo>
                    <a:pt x="128907" y="13686"/>
                  </a:lnTo>
                  <a:lnTo>
                    <a:pt x="122779" y="19815"/>
                  </a:lnTo>
                  <a:lnTo>
                    <a:pt x="122779" y="34935"/>
                  </a:lnTo>
                  <a:lnTo>
                    <a:pt x="128907" y="41062"/>
                  </a:lnTo>
                  <a:lnTo>
                    <a:pt x="144054" y="41062"/>
                  </a:lnTo>
                  <a:lnTo>
                    <a:pt x="150182" y="34935"/>
                  </a:lnTo>
                  <a:lnTo>
                    <a:pt x="150182" y="19815"/>
                  </a:lnTo>
                  <a:lnTo>
                    <a:pt x="144054" y="13686"/>
                  </a:lnTo>
                  <a:close/>
                </a:path>
                <a:path extrusionOk="0" h="55245" w="917575">
                  <a:moveTo>
                    <a:pt x="89275" y="13686"/>
                  </a:moveTo>
                  <a:lnTo>
                    <a:pt x="81716" y="13688"/>
                  </a:lnTo>
                  <a:lnTo>
                    <a:pt x="74129" y="13688"/>
                  </a:lnTo>
                  <a:lnTo>
                    <a:pt x="68001" y="19815"/>
                  </a:lnTo>
                  <a:lnTo>
                    <a:pt x="68001" y="34935"/>
                  </a:lnTo>
                  <a:lnTo>
                    <a:pt x="74129" y="41062"/>
                  </a:lnTo>
                  <a:lnTo>
                    <a:pt x="89275" y="41062"/>
                  </a:lnTo>
                  <a:lnTo>
                    <a:pt x="95403" y="34935"/>
                  </a:lnTo>
                  <a:lnTo>
                    <a:pt x="95403" y="19815"/>
                  </a:lnTo>
                  <a:lnTo>
                    <a:pt x="89275" y="13686"/>
                  </a:lnTo>
                  <a:close/>
                </a:path>
                <a:path extrusionOk="0" h="55245" w="917575">
                  <a:moveTo>
                    <a:pt x="54751" y="0"/>
                  </a:moveTo>
                  <a:lnTo>
                    <a:pt x="0" y="27374"/>
                  </a:lnTo>
                  <a:lnTo>
                    <a:pt x="54751" y="54750"/>
                  </a:lnTo>
                  <a:lnTo>
                    <a:pt x="5475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18" name="Google Shape;518;p23"/>
          <p:cNvGrpSpPr/>
          <p:nvPr/>
        </p:nvGrpSpPr>
        <p:grpSpPr>
          <a:xfrm>
            <a:off x="1702223" y="5213492"/>
            <a:ext cx="1929975" cy="55244"/>
            <a:chOff x="635423" y="4680092"/>
            <a:chExt cx="1929975" cy="55244"/>
          </a:xfrm>
        </p:grpSpPr>
        <p:sp>
          <p:nvSpPr>
            <p:cNvPr id="519" name="Google Shape;519;p23"/>
            <p:cNvSpPr/>
            <p:nvPr/>
          </p:nvSpPr>
          <p:spPr>
            <a:xfrm>
              <a:off x="1579879" y="4707467"/>
              <a:ext cx="985519" cy="0"/>
            </a:xfrm>
            <a:custGeom>
              <a:rect b="b" l="l" r="r" t="t"/>
              <a:pathLst>
                <a:path extrusionOk="0" h="120000" w="985519">
                  <a:moveTo>
                    <a:pt x="0" y="0"/>
                  </a:moveTo>
                  <a:lnTo>
                    <a:pt x="985519" y="0"/>
                  </a:lnTo>
                </a:path>
              </a:pathLst>
            </a:custGeom>
            <a:noFill/>
            <a:ln cap="flat" cmpd="sng" w="54750">
              <a:solidFill>
                <a:srgbClr val="0000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0" name="Google Shape;520;p23"/>
            <p:cNvSpPr/>
            <p:nvPr/>
          </p:nvSpPr>
          <p:spPr>
            <a:xfrm>
              <a:off x="635423" y="4680092"/>
              <a:ext cx="917575" cy="55244"/>
            </a:xfrm>
            <a:custGeom>
              <a:rect b="b" l="l" r="r" t="t"/>
              <a:pathLst>
                <a:path extrusionOk="0" h="55245" w="917575">
                  <a:moveTo>
                    <a:pt x="910952" y="13686"/>
                  </a:moveTo>
                  <a:lnTo>
                    <a:pt x="895806" y="13686"/>
                  </a:lnTo>
                  <a:lnTo>
                    <a:pt x="889677" y="19814"/>
                  </a:lnTo>
                  <a:lnTo>
                    <a:pt x="889677" y="34933"/>
                  </a:lnTo>
                  <a:lnTo>
                    <a:pt x="895806" y="41061"/>
                  </a:lnTo>
                  <a:lnTo>
                    <a:pt x="910952" y="41061"/>
                  </a:lnTo>
                  <a:lnTo>
                    <a:pt x="917080" y="34933"/>
                  </a:lnTo>
                  <a:lnTo>
                    <a:pt x="917080" y="19814"/>
                  </a:lnTo>
                  <a:lnTo>
                    <a:pt x="910952" y="13686"/>
                  </a:lnTo>
                  <a:close/>
                </a:path>
                <a:path extrusionOk="0" h="55245" w="917575">
                  <a:moveTo>
                    <a:pt x="856173" y="13686"/>
                  </a:moveTo>
                  <a:lnTo>
                    <a:pt x="841027" y="13686"/>
                  </a:lnTo>
                  <a:lnTo>
                    <a:pt x="834900" y="19814"/>
                  </a:lnTo>
                  <a:lnTo>
                    <a:pt x="834900" y="34933"/>
                  </a:lnTo>
                  <a:lnTo>
                    <a:pt x="841027" y="41061"/>
                  </a:lnTo>
                  <a:lnTo>
                    <a:pt x="856173" y="41061"/>
                  </a:lnTo>
                  <a:lnTo>
                    <a:pt x="862302" y="34933"/>
                  </a:lnTo>
                  <a:lnTo>
                    <a:pt x="862302" y="19814"/>
                  </a:lnTo>
                  <a:lnTo>
                    <a:pt x="856173" y="13686"/>
                  </a:lnTo>
                  <a:close/>
                </a:path>
                <a:path extrusionOk="0" h="55245" w="917575">
                  <a:moveTo>
                    <a:pt x="801396" y="13686"/>
                  </a:moveTo>
                  <a:lnTo>
                    <a:pt x="786248" y="13686"/>
                  </a:lnTo>
                  <a:lnTo>
                    <a:pt x="780121" y="19814"/>
                  </a:lnTo>
                  <a:lnTo>
                    <a:pt x="780121" y="34933"/>
                  </a:lnTo>
                  <a:lnTo>
                    <a:pt x="786248" y="41062"/>
                  </a:lnTo>
                  <a:lnTo>
                    <a:pt x="801396" y="41061"/>
                  </a:lnTo>
                  <a:lnTo>
                    <a:pt x="807524" y="34933"/>
                  </a:lnTo>
                  <a:lnTo>
                    <a:pt x="807524" y="19814"/>
                  </a:lnTo>
                  <a:lnTo>
                    <a:pt x="801396" y="13686"/>
                  </a:lnTo>
                  <a:close/>
                </a:path>
                <a:path extrusionOk="0" h="55245" w="917575">
                  <a:moveTo>
                    <a:pt x="746617" y="13686"/>
                  </a:moveTo>
                  <a:lnTo>
                    <a:pt x="731471" y="13686"/>
                  </a:lnTo>
                  <a:lnTo>
                    <a:pt x="725342" y="19814"/>
                  </a:lnTo>
                  <a:lnTo>
                    <a:pt x="725342" y="34933"/>
                  </a:lnTo>
                  <a:lnTo>
                    <a:pt x="731471" y="41062"/>
                  </a:lnTo>
                  <a:lnTo>
                    <a:pt x="746617" y="41062"/>
                  </a:lnTo>
                  <a:lnTo>
                    <a:pt x="752745" y="34933"/>
                  </a:lnTo>
                  <a:lnTo>
                    <a:pt x="752745" y="19814"/>
                  </a:lnTo>
                  <a:lnTo>
                    <a:pt x="746617" y="13686"/>
                  </a:lnTo>
                  <a:close/>
                </a:path>
                <a:path extrusionOk="0" h="55245" w="917575">
                  <a:moveTo>
                    <a:pt x="691838" y="13686"/>
                  </a:moveTo>
                  <a:lnTo>
                    <a:pt x="676692" y="13686"/>
                  </a:lnTo>
                  <a:lnTo>
                    <a:pt x="670564" y="19814"/>
                  </a:lnTo>
                  <a:lnTo>
                    <a:pt x="670564" y="34933"/>
                  </a:lnTo>
                  <a:lnTo>
                    <a:pt x="676692" y="41062"/>
                  </a:lnTo>
                  <a:lnTo>
                    <a:pt x="691838" y="41062"/>
                  </a:lnTo>
                  <a:lnTo>
                    <a:pt x="697967" y="34933"/>
                  </a:lnTo>
                  <a:lnTo>
                    <a:pt x="697967" y="19814"/>
                  </a:lnTo>
                  <a:lnTo>
                    <a:pt x="691838" y="13686"/>
                  </a:lnTo>
                  <a:close/>
                </a:path>
                <a:path extrusionOk="0" h="55245" w="917575">
                  <a:moveTo>
                    <a:pt x="637060" y="13686"/>
                  </a:moveTo>
                  <a:lnTo>
                    <a:pt x="621913" y="13686"/>
                  </a:lnTo>
                  <a:lnTo>
                    <a:pt x="615785" y="19814"/>
                  </a:lnTo>
                  <a:lnTo>
                    <a:pt x="615785" y="34933"/>
                  </a:lnTo>
                  <a:lnTo>
                    <a:pt x="621914" y="41062"/>
                  </a:lnTo>
                  <a:lnTo>
                    <a:pt x="637060" y="41062"/>
                  </a:lnTo>
                  <a:lnTo>
                    <a:pt x="643188" y="34933"/>
                  </a:lnTo>
                  <a:lnTo>
                    <a:pt x="643188" y="19814"/>
                  </a:lnTo>
                  <a:lnTo>
                    <a:pt x="637060" y="13686"/>
                  </a:lnTo>
                  <a:close/>
                </a:path>
                <a:path extrusionOk="0" h="55245" w="917575">
                  <a:moveTo>
                    <a:pt x="582281" y="13686"/>
                  </a:moveTo>
                  <a:lnTo>
                    <a:pt x="567135" y="13686"/>
                  </a:lnTo>
                  <a:lnTo>
                    <a:pt x="561007" y="19815"/>
                  </a:lnTo>
                  <a:lnTo>
                    <a:pt x="561007" y="34933"/>
                  </a:lnTo>
                  <a:lnTo>
                    <a:pt x="567135" y="41062"/>
                  </a:lnTo>
                  <a:lnTo>
                    <a:pt x="582282" y="41062"/>
                  </a:lnTo>
                  <a:lnTo>
                    <a:pt x="588410" y="34933"/>
                  </a:lnTo>
                  <a:lnTo>
                    <a:pt x="588410" y="19815"/>
                  </a:lnTo>
                  <a:lnTo>
                    <a:pt x="582281" y="13686"/>
                  </a:lnTo>
                  <a:close/>
                </a:path>
                <a:path extrusionOk="0" h="55245" w="917575">
                  <a:moveTo>
                    <a:pt x="527503" y="13686"/>
                  </a:moveTo>
                  <a:lnTo>
                    <a:pt x="512356" y="13686"/>
                  </a:lnTo>
                  <a:lnTo>
                    <a:pt x="506228" y="19815"/>
                  </a:lnTo>
                  <a:lnTo>
                    <a:pt x="506228" y="34933"/>
                  </a:lnTo>
                  <a:lnTo>
                    <a:pt x="512356" y="41062"/>
                  </a:lnTo>
                  <a:lnTo>
                    <a:pt x="527503" y="41062"/>
                  </a:lnTo>
                  <a:lnTo>
                    <a:pt x="533631" y="34933"/>
                  </a:lnTo>
                  <a:lnTo>
                    <a:pt x="533631" y="19815"/>
                  </a:lnTo>
                  <a:lnTo>
                    <a:pt x="527503" y="13686"/>
                  </a:lnTo>
                  <a:close/>
                </a:path>
                <a:path extrusionOk="0" h="55245" w="917575">
                  <a:moveTo>
                    <a:pt x="472724" y="13686"/>
                  </a:moveTo>
                  <a:lnTo>
                    <a:pt x="457578" y="13686"/>
                  </a:lnTo>
                  <a:lnTo>
                    <a:pt x="451450" y="19815"/>
                  </a:lnTo>
                  <a:lnTo>
                    <a:pt x="451450" y="34933"/>
                  </a:lnTo>
                  <a:lnTo>
                    <a:pt x="457578" y="41062"/>
                  </a:lnTo>
                  <a:lnTo>
                    <a:pt x="472724" y="41062"/>
                  </a:lnTo>
                  <a:lnTo>
                    <a:pt x="478853" y="34933"/>
                  </a:lnTo>
                  <a:lnTo>
                    <a:pt x="478853" y="19815"/>
                  </a:lnTo>
                  <a:lnTo>
                    <a:pt x="472724" y="13686"/>
                  </a:lnTo>
                  <a:close/>
                </a:path>
                <a:path extrusionOk="0" h="55245" w="917575">
                  <a:moveTo>
                    <a:pt x="417946" y="13686"/>
                  </a:moveTo>
                  <a:lnTo>
                    <a:pt x="402800" y="13686"/>
                  </a:lnTo>
                  <a:lnTo>
                    <a:pt x="396671" y="19815"/>
                  </a:lnTo>
                  <a:lnTo>
                    <a:pt x="396671" y="34933"/>
                  </a:lnTo>
                  <a:lnTo>
                    <a:pt x="402800" y="41062"/>
                  </a:lnTo>
                  <a:lnTo>
                    <a:pt x="417946" y="41062"/>
                  </a:lnTo>
                  <a:lnTo>
                    <a:pt x="424074" y="34933"/>
                  </a:lnTo>
                  <a:lnTo>
                    <a:pt x="424074" y="19815"/>
                  </a:lnTo>
                  <a:lnTo>
                    <a:pt x="417946" y="13686"/>
                  </a:lnTo>
                  <a:close/>
                </a:path>
                <a:path extrusionOk="0" h="55245" w="917575">
                  <a:moveTo>
                    <a:pt x="363168" y="13686"/>
                  </a:moveTo>
                  <a:lnTo>
                    <a:pt x="348021" y="13686"/>
                  </a:lnTo>
                  <a:lnTo>
                    <a:pt x="341893" y="19815"/>
                  </a:lnTo>
                  <a:lnTo>
                    <a:pt x="341893" y="34935"/>
                  </a:lnTo>
                  <a:lnTo>
                    <a:pt x="348021" y="41062"/>
                  </a:lnTo>
                  <a:lnTo>
                    <a:pt x="363168" y="41062"/>
                  </a:lnTo>
                  <a:lnTo>
                    <a:pt x="369296" y="34935"/>
                  </a:lnTo>
                  <a:lnTo>
                    <a:pt x="369296" y="19815"/>
                  </a:lnTo>
                  <a:lnTo>
                    <a:pt x="363168" y="13686"/>
                  </a:lnTo>
                  <a:close/>
                </a:path>
                <a:path extrusionOk="0" h="55245" w="917575">
                  <a:moveTo>
                    <a:pt x="308389" y="13686"/>
                  </a:moveTo>
                  <a:lnTo>
                    <a:pt x="293243" y="13686"/>
                  </a:lnTo>
                  <a:lnTo>
                    <a:pt x="287114" y="19815"/>
                  </a:lnTo>
                  <a:lnTo>
                    <a:pt x="287114" y="34935"/>
                  </a:lnTo>
                  <a:lnTo>
                    <a:pt x="293243" y="41062"/>
                  </a:lnTo>
                  <a:lnTo>
                    <a:pt x="308389" y="41062"/>
                  </a:lnTo>
                  <a:lnTo>
                    <a:pt x="314517" y="34935"/>
                  </a:lnTo>
                  <a:lnTo>
                    <a:pt x="314517" y="19815"/>
                  </a:lnTo>
                  <a:lnTo>
                    <a:pt x="308389" y="13686"/>
                  </a:lnTo>
                  <a:close/>
                </a:path>
                <a:path extrusionOk="0" h="55245" w="917575">
                  <a:moveTo>
                    <a:pt x="253611" y="13686"/>
                  </a:moveTo>
                  <a:lnTo>
                    <a:pt x="238464" y="13686"/>
                  </a:lnTo>
                  <a:lnTo>
                    <a:pt x="232336" y="19815"/>
                  </a:lnTo>
                  <a:lnTo>
                    <a:pt x="232336" y="34935"/>
                  </a:lnTo>
                  <a:lnTo>
                    <a:pt x="238464" y="41062"/>
                  </a:lnTo>
                  <a:lnTo>
                    <a:pt x="253611" y="41062"/>
                  </a:lnTo>
                  <a:lnTo>
                    <a:pt x="259739" y="34935"/>
                  </a:lnTo>
                  <a:lnTo>
                    <a:pt x="259739" y="19815"/>
                  </a:lnTo>
                  <a:lnTo>
                    <a:pt x="253611" y="13686"/>
                  </a:lnTo>
                  <a:close/>
                </a:path>
                <a:path extrusionOk="0" h="55245" w="917575">
                  <a:moveTo>
                    <a:pt x="198832" y="13688"/>
                  </a:moveTo>
                  <a:lnTo>
                    <a:pt x="183686" y="13688"/>
                  </a:lnTo>
                  <a:lnTo>
                    <a:pt x="177558" y="19815"/>
                  </a:lnTo>
                  <a:lnTo>
                    <a:pt x="177558" y="34935"/>
                  </a:lnTo>
                  <a:lnTo>
                    <a:pt x="183686" y="41062"/>
                  </a:lnTo>
                  <a:lnTo>
                    <a:pt x="198832" y="41062"/>
                  </a:lnTo>
                  <a:lnTo>
                    <a:pt x="204960" y="34935"/>
                  </a:lnTo>
                  <a:lnTo>
                    <a:pt x="204960" y="19815"/>
                  </a:lnTo>
                  <a:lnTo>
                    <a:pt x="198832" y="13688"/>
                  </a:lnTo>
                  <a:close/>
                </a:path>
                <a:path extrusionOk="0" h="55245" w="917575">
                  <a:moveTo>
                    <a:pt x="144054" y="13688"/>
                  </a:moveTo>
                  <a:lnTo>
                    <a:pt x="128907" y="13688"/>
                  </a:lnTo>
                  <a:lnTo>
                    <a:pt x="122779" y="19815"/>
                  </a:lnTo>
                  <a:lnTo>
                    <a:pt x="122779" y="34935"/>
                  </a:lnTo>
                  <a:lnTo>
                    <a:pt x="128907" y="41062"/>
                  </a:lnTo>
                  <a:lnTo>
                    <a:pt x="144054" y="41062"/>
                  </a:lnTo>
                  <a:lnTo>
                    <a:pt x="150182" y="34935"/>
                  </a:lnTo>
                  <a:lnTo>
                    <a:pt x="150182" y="19815"/>
                  </a:lnTo>
                  <a:lnTo>
                    <a:pt x="144054" y="13688"/>
                  </a:lnTo>
                  <a:close/>
                </a:path>
                <a:path extrusionOk="0" h="55245" w="917575">
                  <a:moveTo>
                    <a:pt x="89275" y="13688"/>
                  </a:moveTo>
                  <a:lnTo>
                    <a:pt x="74129" y="13688"/>
                  </a:lnTo>
                  <a:lnTo>
                    <a:pt x="68001" y="19815"/>
                  </a:lnTo>
                  <a:lnTo>
                    <a:pt x="68001" y="34935"/>
                  </a:lnTo>
                  <a:lnTo>
                    <a:pt x="74129" y="41062"/>
                  </a:lnTo>
                  <a:lnTo>
                    <a:pt x="89275" y="41062"/>
                  </a:lnTo>
                  <a:lnTo>
                    <a:pt x="95403" y="34935"/>
                  </a:lnTo>
                  <a:lnTo>
                    <a:pt x="95403" y="19815"/>
                  </a:lnTo>
                  <a:lnTo>
                    <a:pt x="89275" y="13688"/>
                  </a:lnTo>
                  <a:close/>
                </a:path>
                <a:path extrusionOk="0" h="55245" w="917575">
                  <a:moveTo>
                    <a:pt x="54751" y="0"/>
                  </a:moveTo>
                  <a:lnTo>
                    <a:pt x="0" y="27374"/>
                  </a:lnTo>
                  <a:lnTo>
                    <a:pt x="54751" y="54750"/>
                  </a:lnTo>
                  <a:lnTo>
                    <a:pt x="5475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21" name="Google Shape;521;p23"/>
          <p:cNvSpPr/>
          <p:nvPr/>
        </p:nvSpPr>
        <p:spPr>
          <a:xfrm>
            <a:off x="2153919" y="6062133"/>
            <a:ext cx="985519" cy="0"/>
          </a:xfrm>
          <a:custGeom>
            <a:rect b="b" l="l" r="r" t="t"/>
            <a:pathLst>
              <a:path extrusionOk="0" h="120000" w="985519">
                <a:moveTo>
                  <a:pt x="0" y="0"/>
                </a:moveTo>
                <a:lnTo>
                  <a:pt x="985519" y="0"/>
                </a:lnTo>
              </a:path>
            </a:pathLst>
          </a:custGeom>
          <a:noFill/>
          <a:ln cap="flat" cmpd="sng" w="54750">
            <a:solidFill>
              <a:srgbClr val="99CC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2" name="Google Shape;522;p23"/>
          <p:cNvSpPr/>
          <p:nvPr/>
        </p:nvSpPr>
        <p:spPr>
          <a:xfrm>
            <a:off x="4289212" y="6390640"/>
            <a:ext cx="985519" cy="0"/>
          </a:xfrm>
          <a:custGeom>
            <a:rect b="b" l="l" r="r" t="t"/>
            <a:pathLst>
              <a:path extrusionOk="0" h="120000" w="985520">
                <a:moveTo>
                  <a:pt x="0" y="0"/>
                </a:moveTo>
                <a:lnTo>
                  <a:pt x="985519" y="0"/>
                </a:lnTo>
              </a:path>
            </a:pathLst>
          </a:custGeom>
          <a:noFill/>
          <a:ln cap="flat" cmpd="sng" w="54750">
            <a:solidFill>
              <a:srgbClr val="99CC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3" name="Google Shape;523;p23"/>
          <p:cNvSpPr/>
          <p:nvPr/>
        </p:nvSpPr>
        <p:spPr>
          <a:xfrm>
            <a:off x="1496906" y="6554892"/>
            <a:ext cx="985519" cy="0"/>
          </a:xfrm>
          <a:custGeom>
            <a:rect b="b" l="l" r="r" t="t"/>
            <a:pathLst>
              <a:path extrusionOk="0" h="120000" w="985519">
                <a:moveTo>
                  <a:pt x="0" y="0"/>
                </a:moveTo>
                <a:lnTo>
                  <a:pt x="985519" y="0"/>
                </a:lnTo>
              </a:path>
            </a:pathLst>
          </a:custGeom>
          <a:noFill/>
          <a:ln cap="flat" cmpd="sng" w="547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24" name="Google Shape;524;p23"/>
          <p:cNvSpPr/>
          <p:nvPr/>
        </p:nvSpPr>
        <p:spPr>
          <a:xfrm>
            <a:off x="4535592" y="6719147"/>
            <a:ext cx="985519" cy="0"/>
          </a:xfrm>
          <a:custGeom>
            <a:rect b="b" l="l" r="r" t="t"/>
            <a:pathLst>
              <a:path extrusionOk="0" h="120000" w="985520">
                <a:moveTo>
                  <a:pt x="0" y="0"/>
                </a:moveTo>
                <a:lnTo>
                  <a:pt x="985519" y="0"/>
                </a:lnTo>
              </a:path>
            </a:pathLst>
          </a:custGeom>
          <a:noFill/>
          <a:ln cap="flat" cmpd="sng" w="54750">
            <a:solidFill>
              <a:srgbClr val="99CC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528" name="Shape 528"/>
        <p:cNvGrpSpPr/>
        <p:nvPr/>
      </p:nvGrpSpPr>
      <p:grpSpPr>
        <a:xfrm>
          <a:off x="0" y="0"/>
          <a:ext cx="0" cy="0"/>
          <a:chOff x="0" y="0"/>
          <a:chExt cx="0" cy="0"/>
        </a:xfrm>
      </p:grpSpPr>
      <p:sp>
        <p:nvSpPr>
          <p:cNvPr id="529" name="Google Shape;529;p24"/>
          <p:cNvSpPr txBox="1"/>
          <p:nvPr>
            <p:ph type="title"/>
          </p:nvPr>
        </p:nvSpPr>
        <p:spPr>
          <a:xfrm>
            <a:off x="1381539" y="364743"/>
            <a:ext cx="7292975" cy="543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3400">
                <a:solidFill>
                  <a:srgbClr val="009300"/>
                </a:solidFill>
              </a:rPr>
              <a:t>Assembly:	Contigs and Supercontigs</a:t>
            </a:r>
            <a:endParaRPr sz="3400"/>
          </a:p>
        </p:txBody>
      </p:sp>
      <p:grpSp>
        <p:nvGrpSpPr>
          <p:cNvPr id="530" name="Google Shape;530;p24"/>
          <p:cNvGrpSpPr/>
          <p:nvPr/>
        </p:nvGrpSpPr>
        <p:grpSpPr>
          <a:xfrm>
            <a:off x="1262380" y="3657600"/>
            <a:ext cx="9445061" cy="2327416"/>
            <a:chOff x="347980" y="3886200"/>
            <a:chExt cx="9445061" cy="2327416"/>
          </a:xfrm>
        </p:grpSpPr>
        <p:sp>
          <p:nvSpPr>
            <p:cNvPr id="531" name="Google Shape;531;p24"/>
            <p:cNvSpPr/>
            <p:nvPr/>
          </p:nvSpPr>
          <p:spPr>
            <a:xfrm>
              <a:off x="2072640" y="4543213"/>
              <a:ext cx="985519" cy="0"/>
            </a:xfrm>
            <a:custGeom>
              <a:rect b="b" l="l" r="r" t="t"/>
              <a:pathLst>
                <a:path extrusionOk="0" h="120000" w="985519">
                  <a:moveTo>
                    <a:pt x="0" y="0"/>
                  </a:moveTo>
                  <a:lnTo>
                    <a:pt x="985519" y="0"/>
                  </a:lnTo>
                </a:path>
              </a:pathLst>
            </a:custGeom>
            <a:noFill/>
            <a:ln cap="flat" cmpd="sng" w="5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2" name="Google Shape;532;p24"/>
            <p:cNvSpPr/>
            <p:nvPr/>
          </p:nvSpPr>
          <p:spPr>
            <a:xfrm>
              <a:off x="3058159" y="4543213"/>
              <a:ext cx="4927600" cy="0"/>
            </a:xfrm>
            <a:custGeom>
              <a:rect b="b" l="l" r="r" t="t"/>
              <a:pathLst>
                <a:path extrusionOk="0" h="120000" w="4927600">
                  <a:moveTo>
                    <a:pt x="0" y="0"/>
                  </a:moveTo>
                  <a:lnTo>
                    <a:pt x="4927599" y="0"/>
                  </a:lnTo>
                </a:path>
              </a:pathLst>
            </a:custGeom>
            <a:noFill/>
            <a:ln cap="flat" cmpd="sng" w="27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3" name="Google Shape;533;p24"/>
            <p:cNvSpPr/>
            <p:nvPr/>
          </p:nvSpPr>
          <p:spPr>
            <a:xfrm>
              <a:off x="7985760" y="4543213"/>
              <a:ext cx="985519" cy="0"/>
            </a:xfrm>
            <a:custGeom>
              <a:rect b="b" l="l" r="r" t="t"/>
              <a:pathLst>
                <a:path extrusionOk="0" h="120000" w="985520">
                  <a:moveTo>
                    <a:pt x="0" y="0"/>
                  </a:moveTo>
                  <a:lnTo>
                    <a:pt x="985519" y="0"/>
                  </a:lnTo>
                </a:path>
              </a:pathLst>
            </a:custGeom>
            <a:noFill/>
            <a:ln cap="flat" cmpd="sng" w="5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4" name="Google Shape;534;p24"/>
            <p:cNvSpPr/>
            <p:nvPr/>
          </p:nvSpPr>
          <p:spPr>
            <a:xfrm>
              <a:off x="7493000" y="4871720"/>
              <a:ext cx="985519" cy="0"/>
            </a:xfrm>
            <a:custGeom>
              <a:rect b="b" l="l" r="r" t="t"/>
              <a:pathLst>
                <a:path extrusionOk="0" h="120000" w="985520">
                  <a:moveTo>
                    <a:pt x="0" y="0"/>
                  </a:moveTo>
                  <a:lnTo>
                    <a:pt x="985519" y="0"/>
                  </a:lnTo>
                </a:path>
              </a:pathLst>
            </a:custGeom>
            <a:noFill/>
            <a:ln cap="flat" cmpd="sng" w="5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5" name="Google Shape;535;p24"/>
            <p:cNvSpPr/>
            <p:nvPr/>
          </p:nvSpPr>
          <p:spPr>
            <a:xfrm>
              <a:off x="2811780" y="4871720"/>
              <a:ext cx="4681220" cy="0"/>
            </a:xfrm>
            <a:custGeom>
              <a:rect b="b" l="l" r="r" t="t"/>
              <a:pathLst>
                <a:path extrusionOk="0" h="120000" w="4681220">
                  <a:moveTo>
                    <a:pt x="0" y="0"/>
                  </a:moveTo>
                  <a:lnTo>
                    <a:pt x="4681219" y="0"/>
                  </a:lnTo>
                </a:path>
              </a:pathLst>
            </a:custGeom>
            <a:noFill/>
            <a:ln cap="flat" cmpd="sng" w="27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6" name="Google Shape;536;p24"/>
            <p:cNvSpPr/>
            <p:nvPr/>
          </p:nvSpPr>
          <p:spPr>
            <a:xfrm>
              <a:off x="1826259" y="4871720"/>
              <a:ext cx="985519" cy="0"/>
            </a:xfrm>
            <a:custGeom>
              <a:rect b="b" l="l" r="r" t="t"/>
              <a:pathLst>
                <a:path extrusionOk="0" h="120000" w="985519">
                  <a:moveTo>
                    <a:pt x="0" y="0"/>
                  </a:moveTo>
                  <a:lnTo>
                    <a:pt x="985519" y="0"/>
                  </a:lnTo>
                </a:path>
              </a:pathLst>
            </a:custGeom>
            <a:noFill/>
            <a:ln cap="flat" cmpd="sng" w="5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7" name="Google Shape;537;p24"/>
            <p:cNvSpPr/>
            <p:nvPr/>
          </p:nvSpPr>
          <p:spPr>
            <a:xfrm>
              <a:off x="7246620" y="5364480"/>
              <a:ext cx="985519" cy="0"/>
            </a:xfrm>
            <a:custGeom>
              <a:rect b="b" l="l" r="r" t="t"/>
              <a:pathLst>
                <a:path extrusionOk="0" h="120000" w="985520">
                  <a:moveTo>
                    <a:pt x="0" y="0"/>
                  </a:moveTo>
                  <a:lnTo>
                    <a:pt x="985519" y="0"/>
                  </a:lnTo>
                </a:path>
              </a:pathLst>
            </a:custGeom>
            <a:noFill/>
            <a:ln cap="flat" cmpd="sng" w="5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8" name="Google Shape;538;p24"/>
            <p:cNvSpPr/>
            <p:nvPr/>
          </p:nvSpPr>
          <p:spPr>
            <a:xfrm>
              <a:off x="3550920" y="5364480"/>
              <a:ext cx="3778250" cy="0"/>
            </a:xfrm>
            <a:custGeom>
              <a:rect b="b" l="l" r="r" t="t"/>
              <a:pathLst>
                <a:path extrusionOk="0" h="120000" w="3778250">
                  <a:moveTo>
                    <a:pt x="0" y="0"/>
                  </a:moveTo>
                  <a:lnTo>
                    <a:pt x="3777826" y="0"/>
                  </a:lnTo>
                </a:path>
              </a:pathLst>
            </a:custGeom>
            <a:noFill/>
            <a:ln cap="flat" cmpd="sng" w="27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39" name="Google Shape;539;p24"/>
            <p:cNvSpPr/>
            <p:nvPr/>
          </p:nvSpPr>
          <p:spPr>
            <a:xfrm>
              <a:off x="2565399" y="5364480"/>
              <a:ext cx="985519" cy="0"/>
            </a:xfrm>
            <a:custGeom>
              <a:rect b="b" l="l" r="r" t="t"/>
              <a:pathLst>
                <a:path extrusionOk="0" h="120000" w="985520">
                  <a:moveTo>
                    <a:pt x="0" y="0"/>
                  </a:moveTo>
                  <a:lnTo>
                    <a:pt x="985519" y="0"/>
                  </a:lnTo>
                </a:path>
              </a:pathLst>
            </a:custGeom>
            <a:noFill/>
            <a:ln cap="flat" cmpd="sng" w="5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0" name="Google Shape;540;p24"/>
            <p:cNvSpPr/>
            <p:nvPr/>
          </p:nvSpPr>
          <p:spPr>
            <a:xfrm>
              <a:off x="6425353" y="5692987"/>
              <a:ext cx="985519" cy="0"/>
            </a:xfrm>
            <a:custGeom>
              <a:rect b="b" l="l" r="r" t="t"/>
              <a:pathLst>
                <a:path extrusionOk="0" h="120000" w="985520">
                  <a:moveTo>
                    <a:pt x="0" y="0"/>
                  </a:moveTo>
                  <a:lnTo>
                    <a:pt x="985519" y="0"/>
                  </a:lnTo>
                </a:path>
              </a:pathLst>
            </a:custGeom>
            <a:noFill/>
            <a:ln cap="flat" cmpd="sng" w="5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1" name="Google Shape;541;p24"/>
            <p:cNvSpPr/>
            <p:nvPr/>
          </p:nvSpPr>
          <p:spPr>
            <a:xfrm>
              <a:off x="1333500" y="5692987"/>
              <a:ext cx="5092065" cy="0"/>
            </a:xfrm>
            <a:custGeom>
              <a:rect b="b" l="l" r="r" t="t"/>
              <a:pathLst>
                <a:path extrusionOk="0" h="120000" w="5092065">
                  <a:moveTo>
                    <a:pt x="0" y="0"/>
                  </a:moveTo>
                  <a:lnTo>
                    <a:pt x="5091853" y="0"/>
                  </a:lnTo>
                </a:path>
              </a:pathLst>
            </a:custGeom>
            <a:noFill/>
            <a:ln cap="flat" cmpd="sng" w="27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2" name="Google Shape;542;p24"/>
            <p:cNvSpPr/>
            <p:nvPr/>
          </p:nvSpPr>
          <p:spPr>
            <a:xfrm>
              <a:off x="347980" y="5692987"/>
              <a:ext cx="985519" cy="0"/>
            </a:xfrm>
            <a:custGeom>
              <a:rect b="b" l="l" r="r" t="t"/>
              <a:pathLst>
                <a:path extrusionOk="0" h="120000" w="985519">
                  <a:moveTo>
                    <a:pt x="0" y="0"/>
                  </a:moveTo>
                  <a:lnTo>
                    <a:pt x="985519" y="0"/>
                  </a:lnTo>
                </a:path>
              </a:pathLst>
            </a:custGeom>
            <a:noFill/>
            <a:ln cap="flat" cmpd="sng" w="5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3" name="Google Shape;543;p24"/>
            <p:cNvSpPr/>
            <p:nvPr/>
          </p:nvSpPr>
          <p:spPr>
            <a:xfrm>
              <a:off x="1251373" y="5200227"/>
              <a:ext cx="985519" cy="0"/>
            </a:xfrm>
            <a:custGeom>
              <a:rect b="b" l="l" r="r" t="t"/>
              <a:pathLst>
                <a:path extrusionOk="0" h="120000" w="985519">
                  <a:moveTo>
                    <a:pt x="0" y="0"/>
                  </a:moveTo>
                  <a:lnTo>
                    <a:pt x="985519" y="0"/>
                  </a:lnTo>
                </a:path>
              </a:pathLst>
            </a:custGeom>
            <a:noFill/>
            <a:ln cap="flat" cmpd="sng" w="5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4" name="Google Shape;544;p24"/>
            <p:cNvSpPr/>
            <p:nvPr/>
          </p:nvSpPr>
          <p:spPr>
            <a:xfrm>
              <a:off x="347980" y="5172852"/>
              <a:ext cx="917575" cy="55244"/>
            </a:xfrm>
            <a:custGeom>
              <a:rect b="b" l="l" r="r" t="t"/>
              <a:pathLst>
                <a:path extrusionOk="0" h="55245" w="917575">
                  <a:moveTo>
                    <a:pt x="910952" y="13686"/>
                  </a:moveTo>
                  <a:lnTo>
                    <a:pt x="895806" y="13686"/>
                  </a:lnTo>
                  <a:lnTo>
                    <a:pt x="889678" y="19814"/>
                  </a:lnTo>
                  <a:lnTo>
                    <a:pt x="889678" y="34933"/>
                  </a:lnTo>
                  <a:lnTo>
                    <a:pt x="895806" y="41061"/>
                  </a:lnTo>
                  <a:lnTo>
                    <a:pt x="910952" y="41061"/>
                  </a:lnTo>
                  <a:lnTo>
                    <a:pt x="917081" y="34933"/>
                  </a:lnTo>
                  <a:lnTo>
                    <a:pt x="917081" y="19814"/>
                  </a:lnTo>
                  <a:lnTo>
                    <a:pt x="910952" y="13686"/>
                  </a:lnTo>
                  <a:close/>
                </a:path>
                <a:path extrusionOk="0" h="55245" w="917575">
                  <a:moveTo>
                    <a:pt x="856174" y="13686"/>
                  </a:moveTo>
                  <a:lnTo>
                    <a:pt x="841027" y="13686"/>
                  </a:lnTo>
                  <a:lnTo>
                    <a:pt x="834899" y="19814"/>
                  </a:lnTo>
                  <a:lnTo>
                    <a:pt x="834899" y="34933"/>
                  </a:lnTo>
                  <a:lnTo>
                    <a:pt x="841027" y="41061"/>
                  </a:lnTo>
                  <a:lnTo>
                    <a:pt x="856174" y="41061"/>
                  </a:lnTo>
                  <a:lnTo>
                    <a:pt x="862302" y="34933"/>
                  </a:lnTo>
                  <a:lnTo>
                    <a:pt x="862302" y="19814"/>
                  </a:lnTo>
                  <a:lnTo>
                    <a:pt x="856174" y="13686"/>
                  </a:lnTo>
                  <a:close/>
                </a:path>
                <a:path extrusionOk="0" h="55245" w="917575">
                  <a:moveTo>
                    <a:pt x="801395" y="13686"/>
                  </a:moveTo>
                  <a:lnTo>
                    <a:pt x="786249" y="13686"/>
                  </a:lnTo>
                  <a:lnTo>
                    <a:pt x="780121" y="19814"/>
                  </a:lnTo>
                  <a:lnTo>
                    <a:pt x="780121" y="34933"/>
                  </a:lnTo>
                  <a:lnTo>
                    <a:pt x="786249" y="41061"/>
                  </a:lnTo>
                  <a:lnTo>
                    <a:pt x="801395" y="41061"/>
                  </a:lnTo>
                  <a:lnTo>
                    <a:pt x="807524" y="34933"/>
                  </a:lnTo>
                  <a:lnTo>
                    <a:pt x="807524" y="19814"/>
                  </a:lnTo>
                  <a:lnTo>
                    <a:pt x="801395" y="13686"/>
                  </a:lnTo>
                  <a:close/>
                </a:path>
                <a:path extrusionOk="0" h="55245" w="917575">
                  <a:moveTo>
                    <a:pt x="746617" y="13686"/>
                  </a:moveTo>
                  <a:lnTo>
                    <a:pt x="731470" y="13686"/>
                  </a:lnTo>
                  <a:lnTo>
                    <a:pt x="725342" y="19814"/>
                  </a:lnTo>
                  <a:lnTo>
                    <a:pt x="725342" y="34933"/>
                  </a:lnTo>
                  <a:lnTo>
                    <a:pt x="731470" y="41061"/>
                  </a:lnTo>
                  <a:lnTo>
                    <a:pt x="746617" y="41061"/>
                  </a:lnTo>
                  <a:lnTo>
                    <a:pt x="752745" y="34933"/>
                  </a:lnTo>
                  <a:lnTo>
                    <a:pt x="752745" y="19814"/>
                  </a:lnTo>
                  <a:lnTo>
                    <a:pt x="746617" y="13686"/>
                  </a:lnTo>
                  <a:close/>
                </a:path>
                <a:path extrusionOk="0" h="55245" w="917575">
                  <a:moveTo>
                    <a:pt x="691838" y="13686"/>
                  </a:moveTo>
                  <a:lnTo>
                    <a:pt x="676692" y="13686"/>
                  </a:lnTo>
                  <a:lnTo>
                    <a:pt x="670564" y="19814"/>
                  </a:lnTo>
                  <a:lnTo>
                    <a:pt x="670564" y="34933"/>
                  </a:lnTo>
                  <a:lnTo>
                    <a:pt x="676692" y="41062"/>
                  </a:lnTo>
                  <a:lnTo>
                    <a:pt x="691838" y="41061"/>
                  </a:lnTo>
                  <a:lnTo>
                    <a:pt x="697967" y="34933"/>
                  </a:lnTo>
                  <a:lnTo>
                    <a:pt x="697967" y="19814"/>
                  </a:lnTo>
                  <a:lnTo>
                    <a:pt x="691838" y="13686"/>
                  </a:lnTo>
                  <a:close/>
                </a:path>
                <a:path extrusionOk="0" h="55245" w="917575">
                  <a:moveTo>
                    <a:pt x="637060" y="13686"/>
                  </a:moveTo>
                  <a:lnTo>
                    <a:pt x="621913" y="13686"/>
                  </a:lnTo>
                  <a:lnTo>
                    <a:pt x="615785" y="19814"/>
                  </a:lnTo>
                  <a:lnTo>
                    <a:pt x="615785" y="34933"/>
                  </a:lnTo>
                  <a:lnTo>
                    <a:pt x="621914" y="41062"/>
                  </a:lnTo>
                  <a:lnTo>
                    <a:pt x="637060" y="41062"/>
                  </a:lnTo>
                  <a:lnTo>
                    <a:pt x="643188" y="34933"/>
                  </a:lnTo>
                  <a:lnTo>
                    <a:pt x="643188" y="19814"/>
                  </a:lnTo>
                  <a:lnTo>
                    <a:pt x="637060" y="13686"/>
                  </a:lnTo>
                  <a:close/>
                </a:path>
                <a:path extrusionOk="0" h="55245" w="917575">
                  <a:moveTo>
                    <a:pt x="582281" y="13686"/>
                  </a:moveTo>
                  <a:lnTo>
                    <a:pt x="567135" y="13686"/>
                  </a:lnTo>
                  <a:lnTo>
                    <a:pt x="561007" y="19814"/>
                  </a:lnTo>
                  <a:lnTo>
                    <a:pt x="561007" y="34933"/>
                  </a:lnTo>
                  <a:lnTo>
                    <a:pt x="567135" y="41062"/>
                  </a:lnTo>
                  <a:lnTo>
                    <a:pt x="582282" y="41062"/>
                  </a:lnTo>
                  <a:lnTo>
                    <a:pt x="588410" y="34933"/>
                  </a:lnTo>
                  <a:lnTo>
                    <a:pt x="588410" y="19814"/>
                  </a:lnTo>
                  <a:lnTo>
                    <a:pt x="582281" y="13686"/>
                  </a:lnTo>
                  <a:close/>
                </a:path>
                <a:path extrusionOk="0" h="55245" w="917575">
                  <a:moveTo>
                    <a:pt x="527503" y="13686"/>
                  </a:moveTo>
                  <a:lnTo>
                    <a:pt x="512356" y="13686"/>
                  </a:lnTo>
                  <a:lnTo>
                    <a:pt x="506228" y="19814"/>
                  </a:lnTo>
                  <a:lnTo>
                    <a:pt x="506228" y="34933"/>
                  </a:lnTo>
                  <a:lnTo>
                    <a:pt x="512357" y="41062"/>
                  </a:lnTo>
                  <a:lnTo>
                    <a:pt x="527503" y="41062"/>
                  </a:lnTo>
                  <a:lnTo>
                    <a:pt x="533631" y="34933"/>
                  </a:lnTo>
                  <a:lnTo>
                    <a:pt x="533631" y="19814"/>
                  </a:lnTo>
                  <a:lnTo>
                    <a:pt x="527503" y="13686"/>
                  </a:lnTo>
                  <a:close/>
                </a:path>
                <a:path extrusionOk="0" h="55245" w="917575">
                  <a:moveTo>
                    <a:pt x="472724" y="13686"/>
                  </a:moveTo>
                  <a:lnTo>
                    <a:pt x="457578" y="13686"/>
                  </a:lnTo>
                  <a:lnTo>
                    <a:pt x="451450" y="19815"/>
                  </a:lnTo>
                  <a:lnTo>
                    <a:pt x="451450" y="34933"/>
                  </a:lnTo>
                  <a:lnTo>
                    <a:pt x="457578" y="41062"/>
                  </a:lnTo>
                  <a:lnTo>
                    <a:pt x="472724" y="41062"/>
                  </a:lnTo>
                  <a:lnTo>
                    <a:pt x="478853" y="34933"/>
                  </a:lnTo>
                  <a:lnTo>
                    <a:pt x="478853" y="19815"/>
                  </a:lnTo>
                  <a:lnTo>
                    <a:pt x="472724" y="13686"/>
                  </a:lnTo>
                  <a:close/>
                </a:path>
                <a:path extrusionOk="0" h="55245" w="917575">
                  <a:moveTo>
                    <a:pt x="417946" y="13686"/>
                  </a:moveTo>
                  <a:lnTo>
                    <a:pt x="402800" y="13686"/>
                  </a:lnTo>
                  <a:lnTo>
                    <a:pt x="396671" y="19815"/>
                  </a:lnTo>
                  <a:lnTo>
                    <a:pt x="396671" y="34933"/>
                  </a:lnTo>
                  <a:lnTo>
                    <a:pt x="402800" y="41062"/>
                  </a:lnTo>
                  <a:lnTo>
                    <a:pt x="417946" y="41062"/>
                  </a:lnTo>
                  <a:lnTo>
                    <a:pt x="424074" y="34933"/>
                  </a:lnTo>
                  <a:lnTo>
                    <a:pt x="424074" y="19815"/>
                  </a:lnTo>
                  <a:lnTo>
                    <a:pt x="417946" y="13686"/>
                  </a:lnTo>
                  <a:close/>
                </a:path>
                <a:path extrusionOk="0" h="55245" w="917575">
                  <a:moveTo>
                    <a:pt x="363168" y="13686"/>
                  </a:moveTo>
                  <a:lnTo>
                    <a:pt x="348021" y="13686"/>
                  </a:lnTo>
                  <a:lnTo>
                    <a:pt x="341893" y="19815"/>
                  </a:lnTo>
                  <a:lnTo>
                    <a:pt x="341893" y="34933"/>
                  </a:lnTo>
                  <a:lnTo>
                    <a:pt x="348021" y="41062"/>
                  </a:lnTo>
                  <a:lnTo>
                    <a:pt x="363168" y="41062"/>
                  </a:lnTo>
                  <a:lnTo>
                    <a:pt x="369296" y="34933"/>
                  </a:lnTo>
                  <a:lnTo>
                    <a:pt x="369296" y="19815"/>
                  </a:lnTo>
                  <a:lnTo>
                    <a:pt x="363168" y="13686"/>
                  </a:lnTo>
                  <a:close/>
                </a:path>
                <a:path extrusionOk="0" h="55245" w="917575">
                  <a:moveTo>
                    <a:pt x="308389" y="13686"/>
                  </a:moveTo>
                  <a:lnTo>
                    <a:pt x="293243" y="13686"/>
                  </a:lnTo>
                  <a:lnTo>
                    <a:pt x="287114" y="19815"/>
                  </a:lnTo>
                  <a:lnTo>
                    <a:pt x="287114" y="34933"/>
                  </a:lnTo>
                  <a:lnTo>
                    <a:pt x="293243" y="41062"/>
                  </a:lnTo>
                  <a:lnTo>
                    <a:pt x="308389" y="41062"/>
                  </a:lnTo>
                  <a:lnTo>
                    <a:pt x="314517" y="34933"/>
                  </a:lnTo>
                  <a:lnTo>
                    <a:pt x="314517" y="19815"/>
                  </a:lnTo>
                  <a:lnTo>
                    <a:pt x="308389" y="13686"/>
                  </a:lnTo>
                  <a:close/>
                </a:path>
                <a:path extrusionOk="0" h="55245" w="917575">
                  <a:moveTo>
                    <a:pt x="253611" y="13686"/>
                  </a:moveTo>
                  <a:lnTo>
                    <a:pt x="238464" y="13686"/>
                  </a:lnTo>
                  <a:lnTo>
                    <a:pt x="232336" y="19815"/>
                  </a:lnTo>
                  <a:lnTo>
                    <a:pt x="232336" y="34935"/>
                  </a:lnTo>
                  <a:lnTo>
                    <a:pt x="238464" y="41062"/>
                  </a:lnTo>
                  <a:lnTo>
                    <a:pt x="253611" y="41062"/>
                  </a:lnTo>
                  <a:lnTo>
                    <a:pt x="259739" y="34935"/>
                  </a:lnTo>
                  <a:lnTo>
                    <a:pt x="259739" y="19815"/>
                  </a:lnTo>
                  <a:lnTo>
                    <a:pt x="253611" y="13686"/>
                  </a:lnTo>
                  <a:close/>
                </a:path>
                <a:path extrusionOk="0" h="55245" w="917575">
                  <a:moveTo>
                    <a:pt x="198832" y="13686"/>
                  </a:moveTo>
                  <a:lnTo>
                    <a:pt x="183686" y="13686"/>
                  </a:lnTo>
                  <a:lnTo>
                    <a:pt x="177558" y="19815"/>
                  </a:lnTo>
                  <a:lnTo>
                    <a:pt x="177558" y="34935"/>
                  </a:lnTo>
                  <a:lnTo>
                    <a:pt x="183686" y="41062"/>
                  </a:lnTo>
                  <a:lnTo>
                    <a:pt x="198832" y="41062"/>
                  </a:lnTo>
                  <a:lnTo>
                    <a:pt x="204960" y="34935"/>
                  </a:lnTo>
                  <a:lnTo>
                    <a:pt x="204960" y="19815"/>
                  </a:lnTo>
                  <a:lnTo>
                    <a:pt x="198832" y="13686"/>
                  </a:lnTo>
                  <a:close/>
                </a:path>
                <a:path extrusionOk="0" h="55245" w="917575">
                  <a:moveTo>
                    <a:pt x="144054" y="13686"/>
                  </a:moveTo>
                  <a:lnTo>
                    <a:pt x="128907" y="13686"/>
                  </a:lnTo>
                  <a:lnTo>
                    <a:pt x="122779" y="19815"/>
                  </a:lnTo>
                  <a:lnTo>
                    <a:pt x="122779" y="34935"/>
                  </a:lnTo>
                  <a:lnTo>
                    <a:pt x="128907" y="41062"/>
                  </a:lnTo>
                  <a:lnTo>
                    <a:pt x="144054" y="41062"/>
                  </a:lnTo>
                  <a:lnTo>
                    <a:pt x="150182" y="34935"/>
                  </a:lnTo>
                  <a:lnTo>
                    <a:pt x="150182" y="19815"/>
                  </a:lnTo>
                  <a:lnTo>
                    <a:pt x="144054" y="13686"/>
                  </a:lnTo>
                  <a:close/>
                </a:path>
                <a:path extrusionOk="0" h="55245" w="917575">
                  <a:moveTo>
                    <a:pt x="89275" y="13686"/>
                  </a:moveTo>
                  <a:lnTo>
                    <a:pt x="81716" y="13688"/>
                  </a:lnTo>
                  <a:lnTo>
                    <a:pt x="74129" y="13688"/>
                  </a:lnTo>
                  <a:lnTo>
                    <a:pt x="68001" y="19815"/>
                  </a:lnTo>
                  <a:lnTo>
                    <a:pt x="68001" y="34935"/>
                  </a:lnTo>
                  <a:lnTo>
                    <a:pt x="74129" y="41062"/>
                  </a:lnTo>
                  <a:lnTo>
                    <a:pt x="89275" y="41062"/>
                  </a:lnTo>
                  <a:lnTo>
                    <a:pt x="95403" y="34935"/>
                  </a:lnTo>
                  <a:lnTo>
                    <a:pt x="95403" y="19815"/>
                  </a:lnTo>
                  <a:lnTo>
                    <a:pt x="89275" y="13686"/>
                  </a:lnTo>
                  <a:close/>
                </a:path>
                <a:path extrusionOk="0" h="55245" w="917575">
                  <a:moveTo>
                    <a:pt x="54751" y="0"/>
                  </a:moveTo>
                  <a:lnTo>
                    <a:pt x="0" y="27374"/>
                  </a:lnTo>
                  <a:lnTo>
                    <a:pt x="54751" y="54750"/>
                  </a:lnTo>
                  <a:lnTo>
                    <a:pt x="5475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5" name="Google Shape;545;p24"/>
            <p:cNvSpPr/>
            <p:nvPr/>
          </p:nvSpPr>
          <p:spPr>
            <a:xfrm>
              <a:off x="347980" y="3886200"/>
              <a:ext cx="4106545" cy="0"/>
            </a:xfrm>
            <a:custGeom>
              <a:rect b="b" l="l" r="r" t="t"/>
              <a:pathLst>
                <a:path extrusionOk="0" h="120000" w="4106545">
                  <a:moveTo>
                    <a:pt x="0" y="0"/>
                  </a:moveTo>
                  <a:lnTo>
                    <a:pt x="4106333" y="0"/>
                  </a:lnTo>
                </a:path>
              </a:pathLst>
            </a:custGeom>
            <a:noFill/>
            <a:ln cap="flat" cmpd="sng" w="547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6" name="Google Shape;546;p24"/>
            <p:cNvSpPr/>
            <p:nvPr/>
          </p:nvSpPr>
          <p:spPr>
            <a:xfrm>
              <a:off x="5521960" y="3886200"/>
              <a:ext cx="3449320" cy="0"/>
            </a:xfrm>
            <a:custGeom>
              <a:rect b="b" l="l" r="r" t="t"/>
              <a:pathLst>
                <a:path extrusionOk="0" h="120000" w="3449320">
                  <a:moveTo>
                    <a:pt x="0" y="0"/>
                  </a:moveTo>
                  <a:lnTo>
                    <a:pt x="3449319" y="0"/>
                  </a:lnTo>
                </a:path>
              </a:pathLst>
            </a:custGeom>
            <a:noFill/>
            <a:ln cap="flat" cmpd="sng" w="547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7" name="Google Shape;547;p24"/>
            <p:cNvSpPr/>
            <p:nvPr/>
          </p:nvSpPr>
          <p:spPr>
            <a:xfrm>
              <a:off x="5850467" y="6021493"/>
              <a:ext cx="985519" cy="0"/>
            </a:xfrm>
            <a:custGeom>
              <a:rect b="b" l="l" r="r" t="t"/>
              <a:pathLst>
                <a:path extrusionOk="0" h="120000" w="985520">
                  <a:moveTo>
                    <a:pt x="0" y="0"/>
                  </a:moveTo>
                  <a:lnTo>
                    <a:pt x="985519" y="0"/>
                  </a:lnTo>
                </a:path>
              </a:pathLst>
            </a:custGeom>
            <a:noFill/>
            <a:ln cap="flat" cmpd="sng" w="5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8" name="Google Shape;548;p24"/>
            <p:cNvSpPr/>
            <p:nvPr/>
          </p:nvSpPr>
          <p:spPr>
            <a:xfrm>
              <a:off x="1497752" y="6021493"/>
              <a:ext cx="4352925" cy="0"/>
            </a:xfrm>
            <a:custGeom>
              <a:rect b="b" l="l" r="r" t="t"/>
              <a:pathLst>
                <a:path extrusionOk="0" h="120000" w="4352925">
                  <a:moveTo>
                    <a:pt x="0" y="0"/>
                  </a:moveTo>
                  <a:lnTo>
                    <a:pt x="4352713" y="0"/>
                  </a:lnTo>
                </a:path>
              </a:pathLst>
            </a:custGeom>
            <a:noFill/>
            <a:ln cap="flat" cmpd="sng" w="273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49" name="Google Shape;549;p24"/>
            <p:cNvSpPr/>
            <p:nvPr/>
          </p:nvSpPr>
          <p:spPr>
            <a:xfrm>
              <a:off x="3468792" y="6185747"/>
              <a:ext cx="985519" cy="0"/>
            </a:xfrm>
            <a:custGeom>
              <a:rect b="b" l="l" r="r" t="t"/>
              <a:pathLst>
                <a:path extrusionOk="0" h="120000" w="985520">
                  <a:moveTo>
                    <a:pt x="0" y="0"/>
                  </a:moveTo>
                  <a:lnTo>
                    <a:pt x="985519" y="0"/>
                  </a:lnTo>
                </a:path>
              </a:pathLst>
            </a:custGeom>
            <a:noFill/>
            <a:ln cap="flat" cmpd="sng" w="5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0" name="Google Shape;550;p24"/>
            <p:cNvSpPr/>
            <p:nvPr/>
          </p:nvSpPr>
          <p:spPr>
            <a:xfrm>
              <a:off x="5521960" y="6185747"/>
              <a:ext cx="985519" cy="0"/>
            </a:xfrm>
            <a:custGeom>
              <a:rect b="b" l="l" r="r" t="t"/>
              <a:pathLst>
                <a:path extrusionOk="0" h="120000" w="985520">
                  <a:moveTo>
                    <a:pt x="0" y="0"/>
                  </a:moveTo>
                  <a:lnTo>
                    <a:pt x="985519" y="0"/>
                  </a:lnTo>
                </a:path>
              </a:pathLst>
            </a:custGeom>
            <a:noFill/>
            <a:ln cap="flat" cmpd="sng" w="5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1" name="Google Shape;551;p24"/>
            <p:cNvSpPr/>
            <p:nvPr/>
          </p:nvSpPr>
          <p:spPr>
            <a:xfrm>
              <a:off x="6534854" y="6158372"/>
              <a:ext cx="917575" cy="55244"/>
            </a:xfrm>
            <a:custGeom>
              <a:rect b="b" l="l" r="r" t="t"/>
              <a:pathLst>
                <a:path extrusionOk="0" h="55245" w="917575">
                  <a:moveTo>
                    <a:pt x="21275" y="13686"/>
                  </a:moveTo>
                  <a:lnTo>
                    <a:pt x="6129" y="13686"/>
                  </a:lnTo>
                  <a:lnTo>
                    <a:pt x="1" y="19814"/>
                  </a:lnTo>
                  <a:lnTo>
                    <a:pt x="0" y="34933"/>
                  </a:lnTo>
                  <a:lnTo>
                    <a:pt x="6129" y="41061"/>
                  </a:lnTo>
                  <a:lnTo>
                    <a:pt x="21275" y="41061"/>
                  </a:lnTo>
                  <a:lnTo>
                    <a:pt x="27404" y="34933"/>
                  </a:lnTo>
                  <a:lnTo>
                    <a:pt x="27404" y="19814"/>
                  </a:lnTo>
                  <a:lnTo>
                    <a:pt x="21275" y="13686"/>
                  </a:lnTo>
                  <a:close/>
                </a:path>
                <a:path extrusionOk="0" h="55245" w="917575">
                  <a:moveTo>
                    <a:pt x="76053" y="13686"/>
                  </a:moveTo>
                  <a:lnTo>
                    <a:pt x="60907" y="13686"/>
                  </a:lnTo>
                  <a:lnTo>
                    <a:pt x="54778" y="19814"/>
                  </a:lnTo>
                  <a:lnTo>
                    <a:pt x="54778" y="34933"/>
                  </a:lnTo>
                  <a:lnTo>
                    <a:pt x="60907" y="41061"/>
                  </a:lnTo>
                  <a:lnTo>
                    <a:pt x="76053" y="41061"/>
                  </a:lnTo>
                  <a:lnTo>
                    <a:pt x="82181" y="34933"/>
                  </a:lnTo>
                  <a:lnTo>
                    <a:pt x="82181" y="19814"/>
                  </a:lnTo>
                  <a:lnTo>
                    <a:pt x="76053" y="13686"/>
                  </a:lnTo>
                  <a:close/>
                </a:path>
                <a:path extrusionOk="0" h="55245" w="917575">
                  <a:moveTo>
                    <a:pt x="130832" y="13686"/>
                  </a:moveTo>
                  <a:lnTo>
                    <a:pt x="115685" y="13686"/>
                  </a:lnTo>
                  <a:lnTo>
                    <a:pt x="109557" y="19814"/>
                  </a:lnTo>
                  <a:lnTo>
                    <a:pt x="109557" y="34933"/>
                  </a:lnTo>
                  <a:lnTo>
                    <a:pt x="115685" y="41061"/>
                  </a:lnTo>
                  <a:lnTo>
                    <a:pt x="130832" y="41061"/>
                  </a:lnTo>
                  <a:lnTo>
                    <a:pt x="136960" y="34933"/>
                  </a:lnTo>
                  <a:lnTo>
                    <a:pt x="136960" y="19814"/>
                  </a:lnTo>
                  <a:lnTo>
                    <a:pt x="130832" y="13686"/>
                  </a:lnTo>
                  <a:close/>
                </a:path>
                <a:path extrusionOk="0" h="55245" w="917575">
                  <a:moveTo>
                    <a:pt x="185610" y="13686"/>
                  </a:moveTo>
                  <a:lnTo>
                    <a:pt x="170464" y="13686"/>
                  </a:lnTo>
                  <a:lnTo>
                    <a:pt x="164336" y="19814"/>
                  </a:lnTo>
                  <a:lnTo>
                    <a:pt x="164335" y="34933"/>
                  </a:lnTo>
                  <a:lnTo>
                    <a:pt x="170464" y="41062"/>
                  </a:lnTo>
                  <a:lnTo>
                    <a:pt x="185610" y="41062"/>
                  </a:lnTo>
                  <a:lnTo>
                    <a:pt x="191739" y="34933"/>
                  </a:lnTo>
                  <a:lnTo>
                    <a:pt x="191739" y="19814"/>
                  </a:lnTo>
                  <a:lnTo>
                    <a:pt x="185610" y="13686"/>
                  </a:lnTo>
                  <a:close/>
                </a:path>
                <a:path extrusionOk="0" h="55245" w="917575">
                  <a:moveTo>
                    <a:pt x="240389" y="13686"/>
                  </a:moveTo>
                  <a:lnTo>
                    <a:pt x="225243" y="13686"/>
                  </a:lnTo>
                  <a:lnTo>
                    <a:pt x="219114" y="19814"/>
                  </a:lnTo>
                  <a:lnTo>
                    <a:pt x="219114" y="34933"/>
                  </a:lnTo>
                  <a:lnTo>
                    <a:pt x="225243" y="41062"/>
                  </a:lnTo>
                  <a:lnTo>
                    <a:pt x="240389" y="41062"/>
                  </a:lnTo>
                  <a:lnTo>
                    <a:pt x="246517" y="34933"/>
                  </a:lnTo>
                  <a:lnTo>
                    <a:pt x="246517" y="19814"/>
                  </a:lnTo>
                  <a:lnTo>
                    <a:pt x="240389" y="13686"/>
                  </a:lnTo>
                  <a:close/>
                </a:path>
                <a:path extrusionOk="0" h="55245" w="917575">
                  <a:moveTo>
                    <a:pt x="295168" y="13686"/>
                  </a:moveTo>
                  <a:lnTo>
                    <a:pt x="280021" y="13686"/>
                  </a:lnTo>
                  <a:lnTo>
                    <a:pt x="273893" y="19814"/>
                  </a:lnTo>
                  <a:lnTo>
                    <a:pt x="273893" y="34933"/>
                  </a:lnTo>
                  <a:lnTo>
                    <a:pt x="280021" y="41062"/>
                  </a:lnTo>
                  <a:lnTo>
                    <a:pt x="295168" y="41062"/>
                  </a:lnTo>
                  <a:lnTo>
                    <a:pt x="301296" y="34933"/>
                  </a:lnTo>
                  <a:lnTo>
                    <a:pt x="301296" y="19814"/>
                  </a:lnTo>
                  <a:lnTo>
                    <a:pt x="295168" y="13686"/>
                  </a:lnTo>
                  <a:close/>
                </a:path>
                <a:path extrusionOk="0" h="55245" w="917575">
                  <a:moveTo>
                    <a:pt x="349945" y="13686"/>
                  </a:moveTo>
                  <a:lnTo>
                    <a:pt x="334799" y="13686"/>
                  </a:lnTo>
                  <a:lnTo>
                    <a:pt x="328670" y="19814"/>
                  </a:lnTo>
                  <a:lnTo>
                    <a:pt x="328670" y="34933"/>
                  </a:lnTo>
                  <a:lnTo>
                    <a:pt x="334799" y="41062"/>
                  </a:lnTo>
                  <a:lnTo>
                    <a:pt x="349945" y="41062"/>
                  </a:lnTo>
                  <a:lnTo>
                    <a:pt x="356074" y="34933"/>
                  </a:lnTo>
                  <a:lnTo>
                    <a:pt x="356073" y="19814"/>
                  </a:lnTo>
                  <a:lnTo>
                    <a:pt x="349945" y="13686"/>
                  </a:lnTo>
                  <a:close/>
                </a:path>
                <a:path extrusionOk="0" h="55245" w="917575">
                  <a:moveTo>
                    <a:pt x="404724" y="13686"/>
                  </a:moveTo>
                  <a:lnTo>
                    <a:pt x="389578" y="13686"/>
                  </a:lnTo>
                  <a:lnTo>
                    <a:pt x="383449" y="19815"/>
                  </a:lnTo>
                  <a:lnTo>
                    <a:pt x="383449" y="34933"/>
                  </a:lnTo>
                  <a:lnTo>
                    <a:pt x="389577" y="41062"/>
                  </a:lnTo>
                  <a:lnTo>
                    <a:pt x="404724" y="41062"/>
                  </a:lnTo>
                  <a:lnTo>
                    <a:pt x="410852" y="34933"/>
                  </a:lnTo>
                  <a:lnTo>
                    <a:pt x="410852" y="19815"/>
                  </a:lnTo>
                  <a:lnTo>
                    <a:pt x="404724" y="13686"/>
                  </a:lnTo>
                  <a:close/>
                </a:path>
                <a:path extrusionOk="0" h="55245" w="917575">
                  <a:moveTo>
                    <a:pt x="459503" y="13686"/>
                  </a:moveTo>
                  <a:lnTo>
                    <a:pt x="444356" y="13686"/>
                  </a:lnTo>
                  <a:lnTo>
                    <a:pt x="438228" y="19815"/>
                  </a:lnTo>
                  <a:lnTo>
                    <a:pt x="438228" y="34933"/>
                  </a:lnTo>
                  <a:lnTo>
                    <a:pt x="444356" y="41062"/>
                  </a:lnTo>
                  <a:lnTo>
                    <a:pt x="459503" y="41062"/>
                  </a:lnTo>
                  <a:lnTo>
                    <a:pt x="465631" y="34933"/>
                  </a:lnTo>
                  <a:lnTo>
                    <a:pt x="465631" y="19815"/>
                  </a:lnTo>
                  <a:lnTo>
                    <a:pt x="459503" y="13686"/>
                  </a:lnTo>
                  <a:close/>
                </a:path>
                <a:path extrusionOk="0" h="55245" w="917575">
                  <a:moveTo>
                    <a:pt x="514281" y="13686"/>
                  </a:moveTo>
                  <a:lnTo>
                    <a:pt x="499135" y="13686"/>
                  </a:lnTo>
                  <a:lnTo>
                    <a:pt x="493006" y="19815"/>
                  </a:lnTo>
                  <a:lnTo>
                    <a:pt x="493006" y="34933"/>
                  </a:lnTo>
                  <a:lnTo>
                    <a:pt x="499135" y="41062"/>
                  </a:lnTo>
                  <a:lnTo>
                    <a:pt x="514281" y="41062"/>
                  </a:lnTo>
                  <a:lnTo>
                    <a:pt x="520410" y="34933"/>
                  </a:lnTo>
                  <a:lnTo>
                    <a:pt x="520410" y="19815"/>
                  </a:lnTo>
                  <a:lnTo>
                    <a:pt x="514281" y="13686"/>
                  </a:lnTo>
                  <a:close/>
                </a:path>
                <a:path extrusionOk="0" h="55245" w="917575">
                  <a:moveTo>
                    <a:pt x="569060" y="13686"/>
                  </a:moveTo>
                  <a:lnTo>
                    <a:pt x="553914" y="13686"/>
                  </a:lnTo>
                  <a:lnTo>
                    <a:pt x="547785" y="19815"/>
                  </a:lnTo>
                  <a:lnTo>
                    <a:pt x="547786" y="34935"/>
                  </a:lnTo>
                  <a:lnTo>
                    <a:pt x="553913" y="41062"/>
                  </a:lnTo>
                  <a:lnTo>
                    <a:pt x="569060" y="41062"/>
                  </a:lnTo>
                  <a:lnTo>
                    <a:pt x="575188" y="34935"/>
                  </a:lnTo>
                  <a:lnTo>
                    <a:pt x="575188" y="19815"/>
                  </a:lnTo>
                  <a:lnTo>
                    <a:pt x="569060" y="13686"/>
                  </a:lnTo>
                  <a:close/>
                </a:path>
                <a:path extrusionOk="0" h="55245" w="917575">
                  <a:moveTo>
                    <a:pt x="623839" y="13686"/>
                  </a:moveTo>
                  <a:lnTo>
                    <a:pt x="608691" y="13686"/>
                  </a:lnTo>
                  <a:lnTo>
                    <a:pt x="602564" y="19815"/>
                  </a:lnTo>
                  <a:lnTo>
                    <a:pt x="602564" y="34935"/>
                  </a:lnTo>
                  <a:lnTo>
                    <a:pt x="608691" y="41062"/>
                  </a:lnTo>
                  <a:lnTo>
                    <a:pt x="623837" y="41062"/>
                  </a:lnTo>
                  <a:lnTo>
                    <a:pt x="629966" y="34935"/>
                  </a:lnTo>
                  <a:lnTo>
                    <a:pt x="629966" y="19815"/>
                  </a:lnTo>
                  <a:lnTo>
                    <a:pt x="623839" y="13686"/>
                  </a:lnTo>
                  <a:close/>
                </a:path>
                <a:path extrusionOk="0" h="55245" w="917575">
                  <a:moveTo>
                    <a:pt x="678616" y="13686"/>
                  </a:moveTo>
                  <a:lnTo>
                    <a:pt x="663470" y="13686"/>
                  </a:lnTo>
                  <a:lnTo>
                    <a:pt x="657341" y="19815"/>
                  </a:lnTo>
                  <a:lnTo>
                    <a:pt x="657341" y="34935"/>
                  </a:lnTo>
                  <a:lnTo>
                    <a:pt x="663470" y="41062"/>
                  </a:lnTo>
                  <a:lnTo>
                    <a:pt x="678616" y="41062"/>
                  </a:lnTo>
                  <a:lnTo>
                    <a:pt x="684745" y="34935"/>
                  </a:lnTo>
                  <a:lnTo>
                    <a:pt x="684745" y="19815"/>
                  </a:lnTo>
                  <a:lnTo>
                    <a:pt x="678616" y="13686"/>
                  </a:lnTo>
                  <a:close/>
                </a:path>
                <a:path extrusionOk="0" h="55245" w="917575">
                  <a:moveTo>
                    <a:pt x="733395" y="13686"/>
                  </a:moveTo>
                  <a:lnTo>
                    <a:pt x="718248" y="13686"/>
                  </a:lnTo>
                  <a:lnTo>
                    <a:pt x="712120" y="19815"/>
                  </a:lnTo>
                  <a:lnTo>
                    <a:pt x="712120" y="34935"/>
                  </a:lnTo>
                  <a:lnTo>
                    <a:pt x="718248" y="41062"/>
                  </a:lnTo>
                  <a:lnTo>
                    <a:pt x="733395" y="41062"/>
                  </a:lnTo>
                  <a:lnTo>
                    <a:pt x="739523" y="34935"/>
                  </a:lnTo>
                  <a:lnTo>
                    <a:pt x="739523" y="19815"/>
                  </a:lnTo>
                  <a:lnTo>
                    <a:pt x="733395" y="13686"/>
                  </a:lnTo>
                  <a:close/>
                </a:path>
                <a:path extrusionOk="0" h="55245" w="917575">
                  <a:moveTo>
                    <a:pt x="788173" y="13688"/>
                  </a:moveTo>
                  <a:lnTo>
                    <a:pt x="773027" y="13688"/>
                  </a:lnTo>
                  <a:lnTo>
                    <a:pt x="766899" y="19815"/>
                  </a:lnTo>
                  <a:lnTo>
                    <a:pt x="766899" y="34935"/>
                  </a:lnTo>
                  <a:lnTo>
                    <a:pt x="773027" y="41062"/>
                  </a:lnTo>
                  <a:lnTo>
                    <a:pt x="788173" y="41062"/>
                  </a:lnTo>
                  <a:lnTo>
                    <a:pt x="794302" y="34935"/>
                  </a:lnTo>
                  <a:lnTo>
                    <a:pt x="794302" y="19815"/>
                  </a:lnTo>
                  <a:lnTo>
                    <a:pt x="788173" y="13688"/>
                  </a:lnTo>
                  <a:close/>
                </a:path>
                <a:path extrusionOk="0" h="55245" w="917575">
                  <a:moveTo>
                    <a:pt x="842952" y="13688"/>
                  </a:moveTo>
                  <a:lnTo>
                    <a:pt x="827806" y="13688"/>
                  </a:lnTo>
                  <a:lnTo>
                    <a:pt x="821677" y="19815"/>
                  </a:lnTo>
                  <a:lnTo>
                    <a:pt x="821677" y="34935"/>
                  </a:lnTo>
                  <a:lnTo>
                    <a:pt x="827806" y="41062"/>
                  </a:lnTo>
                  <a:lnTo>
                    <a:pt x="842952" y="41062"/>
                  </a:lnTo>
                  <a:lnTo>
                    <a:pt x="849080" y="34935"/>
                  </a:lnTo>
                  <a:lnTo>
                    <a:pt x="849080" y="19815"/>
                  </a:lnTo>
                  <a:lnTo>
                    <a:pt x="842952" y="13688"/>
                  </a:lnTo>
                  <a:close/>
                </a:path>
                <a:path extrusionOk="0" h="55245" w="917575">
                  <a:moveTo>
                    <a:pt x="862331" y="0"/>
                  </a:moveTo>
                  <a:lnTo>
                    <a:pt x="862331" y="54750"/>
                  </a:lnTo>
                  <a:lnTo>
                    <a:pt x="917082" y="27374"/>
                  </a:lnTo>
                  <a:lnTo>
                    <a:pt x="86233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2" name="Google Shape;552;p24"/>
            <p:cNvSpPr/>
            <p:nvPr/>
          </p:nvSpPr>
          <p:spPr>
            <a:xfrm>
              <a:off x="7739379" y="4707467"/>
              <a:ext cx="985519" cy="0"/>
            </a:xfrm>
            <a:custGeom>
              <a:rect b="b" l="l" r="r" t="t"/>
              <a:pathLst>
                <a:path extrusionOk="0" h="120000" w="985520">
                  <a:moveTo>
                    <a:pt x="0" y="0"/>
                  </a:moveTo>
                  <a:lnTo>
                    <a:pt x="985519" y="0"/>
                  </a:lnTo>
                </a:path>
              </a:pathLst>
            </a:custGeom>
            <a:noFill/>
            <a:ln cap="flat" cmpd="sng" w="5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3" name="Google Shape;553;p24"/>
            <p:cNvSpPr/>
            <p:nvPr/>
          </p:nvSpPr>
          <p:spPr>
            <a:xfrm>
              <a:off x="8711212" y="4680092"/>
              <a:ext cx="917575" cy="55244"/>
            </a:xfrm>
            <a:custGeom>
              <a:rect b="b" l="l" r="r" t="t"/>
              <a:pathLst>
                <a:path extrusionOk="0" h="55245" w="917575">
                  <a:moveTo>
                    <a:pt x="21275" y="13686"/>
                  </a:moveTo>
                  <a:lnTo>
                    <a:pt x="6129" y="13686"/>
                  </a:lnTo>
                  <a:lnTo>
                    <a:pt x="0" y="19814"/>
                  </a:lnTo>
                  <a:lnTo>
                    <a:pt x="0" y="34933"/>
                  </a:lnTo>
                  <a:lnTo>
                    <a:pt x="6129" y="41061"/>
                  </a:lnTo>
                  <a:lnTo>
                    <a:pt x="21275" y="41061"/>
                  </a:lnTo>
                  <a:lnTo>
                    <a:pt x="27402" y="34933"/>
                  </a:lnTo>
                  <a:lnTo>
                    <a:pt x="27402" y="19814"/>
                  </a:lnTo>
                  <a:lnTo>
                    <a:pt x="21275" y="13686"/>
                  </a:lnTo>
                  <a:close/>
                </a:path>
                <a:path extrusionOk="0" h="55245" w="917575">
                  <a:moveTo>
                    <a:pt x="76053" y="13686"/>
                  </a:moveTo>
                  <a:lnTo>
                    <a:pt x="60906" y="13686"/>
                  </a:lnTo>
                  <a:lnTo>
                    <a:pt x="54778" y="19814"/>
                  </a:lnTo>
                  <a:lnTo>
                    <a:pt x="54778" y="34933"/>
                  </a:lnTo>
                  <a:lnTo>
                    <a:pt x="60906" y="41061"/>
                  </a:lnTo>
                  <a:lnTo>
                    <a:pt x="76053" y="41061"/>
                  </a:lnTo>
                  <a:lnTo>
                    <a:pt x="82181" y="34933"/>
                  </a:lnTo>
                  <a:lnTo>
                    <a:pt x="82181" y="19814"/>
                  </a:lnTo>
                  <a:lnTo>
                    <a:pt x="76053" y="13686"/>
                  </a:lnTo>
                  <a:close/>
                </a:path>
                <a:path extrusionOk="0" h="55245" w="917575">
                  <a:moveTo>
                    <a:pt x="130831" y="13686"/>
                  </a:moveTo>
                  <a:lnTo>
                    <a:pt x="115685" y="13686"/>
                  </a:lnTo>
                  <a:lnTo>
                    <a:pt x="109557" y="19814"/>
                  </a:lnTo>
                  <a:lnTo>
                    <a:pt x="109557" y="34933"/>
                  </a:lnTo>
                  <a:lnTo>
                    <a:pt x="115685" y="41061"/>
                  </a:lnTo>
                  <a:lnTo>
                    <a:pt x="130832" y="41061"/>
                  </a:lnTo>
                  <a:lnTo>
                    <a:pt x="136960" y="34933"/>
                  </a:lnTo>
                  <a:lnTo>
                    <a:pt x="136960" y="19814"/>
                  </a:lnTo>
                  <a:lnTo>
                    <a:pt x="130831" y="13686"/>
                  </a:lnTo>
                  <a:close/>
                </a:path>
                <a:path extrusionOk="0" h="55245" w="917575">
                  <a:moveTo>
                    <a:pt x="185610" y="13686"/>
                  </a:moveTo>
                  <a:lnTo>
                    <a:pt x="170464" y="13686"/>
                  </a:lnTo>
                  <a:lnTo>
                    <a:pt x="164335" y="19814"/>
                  </a:lnTo>
                  <a:lnTo>
                    <a:pt x="164335" y="34933"/>
                  </a:lnTo>
                  <a:lnTo>
                    <a:pt x="170464" y="41062"/>
                  </a:lnTo>
                  <a:lnTo>
                    <a:pt x="185610" y="41062"/>
                  </a:lnTo>
                  <a:lnTo>
                    <a:pt x="191738" y="34933"/>
                  </a:lnTo>
                  <a:lnTo>
                    <a:pt x="191738" y="19814"/>
                  </a:lnTo>
                  <a:lnTo>
                    <a:pt x="185610" y="13686"/>
                  </a:lnTo>
                  <a:close/>
                </a:path>
                <a:path extrusionOk="0" h="55245" w="917575">
                  <a:moveTo>
                    <a:pt x="240389" y="13686"/>
                  </a:moveTo>
                  <a:lnTo>
                    <a:pt x="225242" y="13686"/>
                  </a:lnTo>
                  <a:lnTo>
                    <a:pt x="219114" y="19814"/>
                  </a:lnTo>
                  <a:lnTo>
                    <a:pt x="219114" y="34933"/>
                  </a:lnTo>
                  <a:lnTo>
                    <a:pt x="225242" y="41062"/>
                  </a:lnTo>
                  <a:lnTo>
                    <a:pt x="240389" y="41062"/>
                  </a:lnTo>
                  <a:lnTo>
                    <a:pt x="246517" y="34933"/>
                  </a:lnTo>
                  <a:lnTo>
                    <a:pt x="246517" y="19814"/>
                  </a:lnTo>
                  <a:lnTo>
                    <a:pt x="240389" y="13686"/>
                  </a:lnTo>
                  <a:close/>
                </a:path>
                <a:path extrusionOk="0" h="55245" w="917575">
                  <a:moveTo>
                    <a:pt x="295167" y="13686"/>
                  </a:moveTo>
                  <a:lnTo>
                    <a:pt x="280021" y="13686"/>
                  </a:lnTo>
                  <a:lnTo>
                    <a:pt x="273893" y="19814"/>
                  </a:lnTo>
                  <a:lnTo>
                    <a:pt x="273893" y="34933"/>
                  </a:lnTo>
                  <a:lnTo>
                    <a:pt x="280021" y="41062"/>
                  </a:lnTo>
                  <a:lnTo>
                    <a:pt x="295167" y="41062"/>
                  </a:lnTo>
                  <a:lnTo>
                    <a:pt x="301296" y="34933"/>
                  </a:lnTo>
                  <a:lnTo>
                    <a:pt x="301296" y="19814"/>
                  </a:lnTo>
                  <a:lnTo>
                    <a:pt x="295167" y="13686"/>
                  </a:lnTo>
                  <a:close/>
                </a:path>
                <a:path extrusionOk="0" h="55245" w="917575">
                  <a:moveTo>
                    <a:pt x="349945" y="13686"/>
                  </a:moveTo>
                  <a:lnTo>
                    <a:pt x="334799" y="13686"/>
                  </a:lnTo>
                  <a:lnTo>
                    <a:pt x="328670" y="19815"/>
                  </a:lnTo>
                  <a:lnTo>
                    <a:pt x="328670" y="34933"/>
                  </a:lnTo>
                  <a:lnTo>
                    <a:pt x="334799" y="41062"/>
                  </a:lnTo>
                  <a:lnTo>
                    <a:pt x="349945" y="41062"/>
                  </a:lnTo>
                  <a:lnTo>
                    <a:pt x="356073" y="34933"/>
                  </a:lnTo>
                  <a:lnTo>
                    <a:pt x="356073" y="19815"/>
                  </a:lnTo>
                  <a:lnTo>
                    <a:pt x="349945" y="13686"/>
                  </a:lnTo>
                  <a:close/>
                </a:path>
                <a:path extrusionOk="0" h="55245" w="917575">
                  <a:moveTo>
                    <a:pt x="404724" y="13686"/>
                  </a:moveTo>
                  <a:lnTo>
                    <a:pt x="389577" y="13686"/>
                  </a:lnTo>
                  <a:lnTo>
                    <a:pt x="383449" y="19815"/>
                  </a:lnTo>
                  <a:lnTo>
                    <a:pt x="383449" y="34933"/>
                  </a:lnTo>
                  <a:lnTo>
                    <a:pt x="389577" y="41062"/>
                  </a:lnTo>
                  <a:lnTo>
                    <a:pt x="404724" y="41062"/>
                  </a:lnTo>
                  <a:lnTo>
                    <a:pt x="410852" y="34933"/>
                  </a:lnTo>
                  <a:lnTo>
                    <a:pt x="410852" y="19815"/>
                  </a:lnTo>
                  <a:lnTo>
                    <a:pt x="404724" y="13686"/>
                  </a:lnTo>
                  <a:close/>
                </a:path>
                <a:path extrusionOk="0" h="55245" w="917575">
                  <a:moveTo>
                    <a:pt x="459502" y="13686"/>
                  </a:moveTo>
                  <a:lnTo>
                    <a:pt x="444356" y="13686"/>
                  </a:lnTo>
                  <a:lnTo>
                    <a:pt x="438228" y="19815"/>
                  </a:lnTo>
                  <a:lnTo>
                    <a:pt x="438228" y="34933"/>
                  </a:lnTo>
                  <a:lnTo>
                    <a:pt x="444356" y="41062"/>
                  </a:lnTo>
                  <a:lnTo>
                    <a:pt x="459502" y="41062"/>
                  </a:lnTo>
                  <a:lnTo>
                    <a:pt x="465631" y="34933"/>
                  </a:lnTo>
                  <a:lnTo>
                    <a:pt x="465631" y="19815"/>
                  </a:lnTo>
                  <a:lnTo>
                    <a:pt x="459502" y="13686"/>
                  </a:lnTo>
                  <a:close/>
                </a:path>
                <a:path extrusionOk="0" h="55245" w="917575">
                  <a:moveTo>
                    <a:pt x="514281" y="13686"/>
                  </a:moveTo>
                  <a:lnTo>
                    <a:pt x="499135" y="13686"/>
                  </a:lnTo>
                  <a:lnTo>
                    <a:pt x="493006" y="19815"/>
                  </a:lnTo>
                  <a:lnTo>
                    <a:pt x="493006" y="34933"/>
                  </a:lnTo>
                  <a:lnTo>
                    <a:pt x="499135" y="41062"/>
                  </a:lnTo>
                  <a:lnTo>
                    <a:pt x="514281" y="41062"/>
                  </a:lnTo>
                  <a:lnTo>
                    <a:pt x="520409" y="34933"/>
                  </a:lnTo>
                  <a:lnTo>
                    <a:pt x="520409" y="19815"/>
                  </a:lnTo>
                  <a:lnTo>
                    <a:pt x="514281" y="13686"/>
                  </a:lnTo>
                  <a:close/>
                </a:path>
                <a:path extrusionOk="0" h="55245" w="917575">
                  <a:moveTo>
                    <a:pt x="569060" y="13686"/>
                  </a:moveTo>
                  <a:lnTo>
                    <a:pt x="553913" y="13686"/>
                  </a:lnTo>
                  <a:lnTo>
                    <a:pt x="547785" y="19815"/>
                  </a:lnTo>
                  <a:lnTo>
                    <a:pt x="547785" y="34935"/>
                  </a:lnTo>
                  <a:lnTo>
                    <a:pt x="553913" y="41062"/>
                  </a:lnTo>
                  <a:lnTo>
                    <a:pt x="569060" y="41062"/>
                  </a:lnTo>
                  <a:lnTo>
                    <a:pt x="575188" y="34935"/>
                  </a:lnTo>
                  <a:lnTo>
                    <a:pt x="575188" y="19815"/>
                  </a:lnTo>
                  <a:lnTo>
                    <a:pt x="569060" y="13686"/>
                  </a:lnTo>
                  <a:close/>
                </a:path>
                <a:path extrusionOk="0" h="55245" w="917575">
                  <a:moveTo>
                    <a:pt x="623837" y="13686"/>
                  </a:moveTo>
                  <a:lnTo>
                    <a:pt x="608691" y="13686"/>
                  </a:lnTo>
                  <a:lnTo>
                    <a:pt x="602564" y="19815"/>
                  </a:lnTo>
                  <a:lnTo>
                    <a:pt x="602564" y="34935"/>
                  </a:lnTo>
                  <a:lnTo>
                    <a:pt x="608691" y="41062"/>
                  </a:lnTo>
                  <a:lnTo>
                    <a:pt x="623837" y="41062"/>
                  </a:lnTo>
                  <a:lnTo>
                    <a:pt x="629966" y="34935"/>
                  </a:lnTo>
                  <a:lnTo>
                    <a:pt x="629966" y="19815"/>
                  </a:lnTo>
                  <a:lnTo>
                    <a:pt x="623837" y="13686"/>
                  </a:lnTo>
                  <a:close/>
                </a:path>
                <a:path extrusionOk="0" h="55245" w="917575">
                  <a:moveTo>
                    <a:pt x="678616" y="13686"/>
                  </a:moveTo>
                  <a:lnTo>
                    <a:pt x="663470" y="13686"/>
                  </a:lnTo>
                  <a:lnTo>
                    <a:pt x="657341" y="19815"/>
                  </a:lnTo>
                  <a:lnTo>
                    <a:pt x="657341" y="34935"/>
                  </a:lnTo>
                  <a:lnTo>
                    <a:pt x="663470" y="41062"/>
                  </a:lnTo>
                  <a:lnTo>
                    <a:pt x="678616" y="41062"/>
                  </a:lnTo>
                  <a:lnTo>
                    <a:pt x="684744" y="34935"/>
                  </a:lnTo>
                  <a:lnTo>
                    <a:pt x="684744" y="19815"/>
                  </a:lnTo>
                  <a:lnTo>
                    <a:pt x="678616" y="13686"/>
                  </a:lnTo>
                  <a:close/>
                </a:path>
                <a:path extrusionOk="0" h="55245" w="917575">
                  <a:moveTo>
                    <a:pt x="733395" y="13688"/>
                  </a:moveTo>
                  <a:lnTo>
                    <a:pt x="718248" y="13688"/>
                  </a:lnTo>
                  <a:lnTo>
                    <a:pt x="712120" y="19815"/>
                  </a:lnTo>
                  <a:lnTo>
                    <a:pt x="712120" y="34935"/>
                  </a:lnTo>
                  <a:lnTo>
                    <a:pt x="718248" y="41062"/>
                  </a:lnTo>
                  <a:lnTo>
                    <a:pt x="733395" y="41062"/>
                  </a:lnTo>
                  <a:lnTo>
                    <a:pt x="739523" y="34935"/>
                  </a:lnTo>
                  <a:lnTo>
                    <a:pt x="739523" y="19815"/>
                  </a:lnTo>
                  <a:lnTo>
                    <a:pt x="733395" y="13688"/>
                  </a:lnTo>
                  <a:close/>
                </a:path>
                <a:path extrusionOk="0" h="55245" w="917575">
                  <a:moveTo>
                    <a:pt x="788173" y="13688"/>
                  </a:moveTo>
                  <a:lnTo>
                    <a:pt x="773027" y="13688"/>
                  </a:lnTo>
                  <a:lnTo>
                    <a:pt x="766898" y="19815"/>
                  </a:lnTo>
                  <a:lnTo>
                    <a:pt x="766898" y="34935"/>
                  </a:lnTo>
                  <a:lnTo>
                    <a:pt x="773027" y="41062"/>
                  </a:lnTo>
                  <a:lnTo>
                    <a:pt x="788173" y="41062"/>
                  </a:lnTo>
                  <a:lnTo>
                    <a:pt x="794302" y="34935"/>
                  </a:lnTo>
                  <a:lnTo>
                    <a:pt x="794302" y="19815"/>
                  </a:lnTo>
                  <a:lnTo>
                    <a:pt x="788173" y="13688"/>
                  </a:lnTo>
                  <a:close/>
                </a:path>
                <a:path extrusionOk="0" h="55245" w="917575">
                  <a:moveTo>
                    <a:pt x="842952" y="13688"/>
                  </a:moveTo>
                  <a:lnTo>
                    <a:pt x="827806" y="13688"/>
                  </a:lnTo>
                  <a:lnTo>
                    <a:pt x="821677" y="19815"/>
                  </a:lnTo>
                  <a:lnTo>
                    <a:pt x="821677" y="34935"/>
                  </a:lnTo>
                  <a:lnTo>
                    <a:pt x="827806" y="41062"/>
                  </a:lnTo>
                  <a:lnTo>
                    <a:pt x="842952" y="41062"/>
                  </a:lnTo>
                  <a:lnTo>
                    <a:pt x="849080" y="34935"/>
                  </a:lnTo>
                  <a:lnTo>
                    <a:pt x="849080" y="19815"/>
                  </a:lnTo>
                  <a:lnTo>
                    <a:pt x="842952" y="13688"/>
                  </a:lnTo>
                  <a:close/>
                </a:path>
                <a:path extrusionOk="0" h="55245" w="917575">
                  <a:moveTo>
                    <a:pt x="862329" y="0"/>
                  </a:moveTo>
                  <a:lnTo>
                    <a:pt x="862329" y="54750"/>
                  </a:lnTo>
                  <a:lnTo>
                    <a:pt x="917080" y="27374"/>
                  </a:lnTo>
                  <a:lnTo>
                    <a:pt x="86232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4" name="Google Shape;554;p24"/>
            <p:cNvSpPr/>
            <p:nvPr/>
          </p:nvSpPr>
          <p:spPr>
            <a:xfrm>
              <a:off x="7903632" y="5035973"/>
              <a:ext cx="985519" cy="0"/>
            </a:xfrm>
            <a:custGeom>
              <a:rect b="b" l="l" r="r" t="t"/>
              <a:pathLst>
                <a:path extrusionOk="0" h="120000" w="985520">
                  <a:moveTo>
                    <a:pt x="0" y="0"/>
                  </a:moveTo>
                  <a:lnTo>
                    <a:pt x="985519" y="0"/>
                  </a:lnTo>
                </a:path>
              </a:pathLst>
            </a:custGeom>
            <a:noFill/>
            <a:ln cap="flat" cmpd="sng" w="5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5" name="Google Shape;555;p24"/>
            <p:cNvSpPr/>
            <p:nvPr/>
          </p:nvSpPr>
          <p:spPr>
            <a:xfrm>
              <a:off x="8875466" y="5008598"/>
              <a:ext cx="917575" cy="55244"/>
            </a:xfrm>
            <a:custGeom>
              <a:rect b="b" l="l" r="r" t="t"/>
              <a:pathLst>
                <a:path extrusionOk="0" h="55245" w="917575">
                  <a:moveTo>
                    <a:pt x="21273" y="13686"/>
                  </a:moveTo>
                  <a:lnTo>
                    <a:pt x="6127" y="13686"/>
                  </a:lnTo>
                  <a:lnTo>
                    <a:pt x="0" y="19815"/>
                  </a:lnTo>
                  <a:lnTo>
                    <a:pt x="0" y="34935"/>
                  </a:lnTo>
                  <a:lnTo>
                    <a:pt x="6127" y="41062"/>
                  </a:lnTo>
                  <a:lnTo>
                    <a:pt x="21273" y="41062"/>
                  </a:lnTo>
                  <a:lnTo>
                    <a:pt x="27402" y="34935"/>
                  </a:lnTo>
                  <a:lnTo>
                    <a:pt x="27402" y="19815"/>
                  </a:lnTo>
                  <a:lnTo>
                    <a:pt x="21273" y="13686"/>
                  </a:lnTo>
                  <a:close/>
                </a:path>
                <a:path extrusionOk="0" h="55245" w="917575">
                  <a:moveTo>
                    <a:pt x="76052" y="13686"/>
                  </a:moveTo>
                  <a:lnTo>
                    <a:pt x="60906" y="13686"/>
                  </a:lnTo>
                  <a:lnTo>
                    <a:pt x="54777" y="19815"/>
                  </a:lnTo>
                  <a:lnTo>
                    <a:pt x="54777" y="34935"/>
                  </a:lnTo>
                  <a:lnTo>
                    <a:pt x="60906" y="41062"/>
                  </a:lnTo>
                  <a:lnTo>
                    <a:pt x="76052" y="41062"/>
                  </a:lnTo>
                  <a:lnTo>
                    <a:pt x="82180" y="34935"/>
                  </a:lnTo>
                  <a:lnTo>
                    <a:pt x="82180" y="19815"/>
                  </a:lnTo>
                  <a:lnTo>
                    <a:pt x="76052" y="13686"/>
                  </a:lnTo>
                  <a:close/>
                </a:path>
                <a:path extrusionOk="0" h="55245" w="917575">
                  <a:moveTo>
                    <a:pt x="130831" y="13686"/>
                  </a:moveTo>
                  <a:lnTo>
                    <a:pt x="115684" y="13686"/>
                  </a:lnTo>
                  <a:lnTo>
                    <a:pt x="109556" y="19815"/>
                  </a:lnTo>
                  <a:lnTo>
                    <a:pt x="109556" y="34935"/>
                  </a:lnTo>
                  <a:lnTo>
                    <a:pt x="115684" y="41062"/>
                  </a:lnTo>
                  <a:lnTo>
                    <a:pt x="130831" y="41062"/>
                  </a:lnTo>
                  <a:lnTo>
                    <a:pt x="136959" y="34935"/>
                  </a:lnTo>
                  <a:lnTo>
                    <a:pt x="136959" y="19815"/>
                  </a:lnTo>
                  <a:lnTo>
                    <a:pt x="130831" y="13686"/>
                  </a:lnTo>
                  <a:close/>
                </a:path>
                <a:path extrusionOk="0" h="55245" w="917575">
                  <a:moveTo>
                    <a:pt x="178022" y="13686"/>
                  </a:moveTo>
                  <a:lnTo>
                    <a:pt x="170461" y="13688"/>
                  </a:lnTo>
                  <a:lnTo>
                    <a:pt x="164335" y="19815"/>
                  </a:lnTo>
                  <a:lnTo>
                    <a:pt x="164335" y="34935"/>
                  </a:lnTo>
                  <a:lnTo>
                    <a:pt x="170463" y="41062"/>
                  </a:lnTo>
                  <a:lnTo>
                    <a:pt x="185609" y="41062"/>
                  </a:lnTo>
                  <a:lnTo>
                    <a:pt x="191738" y="34935"/>
                  </a:lnTo>
                  <a:lnTo>
                    <a:pt x="191738" y="19815"/>
                  </a:lnTo>
                  <a:lnTo>
                    <a:pt x="185609" y="13688"/>
                  </a:lnTo>
                  <a:lnTo>
                    <a:pt x="178022" y="13686"/>
                  </a:lnTo>
                  <a:close/>
                </a:path>
                <a:path extrusionOk="0" h="55245" w="917575">
                  <a:moveTo>
                    <a:pt x="240388" y="13688"/>
                  </a:moveTo>
                  <a:lnTo>
                    <a:pt x="225242" y="13688"/>
                  </a:lnTo>
                  <a:lnTo>
                    <a:pt x="219113" y="19815"/>
                  </a:lnTo>
                  <a:lnTo>
                    <a:pt x="219113" y="34935"/>
                  </a:lnTo>
                  <a:lnTo>
                    <a:pt x="225242" y="41062"/>
                  </a:lnTo>
                  <a:lnTo>
                    <a:pt x="240388" y="41062"/>
                  </a:lnTo>
                  <a:lnTo>
                    <a:pt x="246515" y="34935"/>
                  </a:lnTo>
                  <a:lnTo>
                    <a:pt x="246515" y="19815"/>
                  </a:lnTo>
                  <a:lnTo>
                    <a:pt x="240388" y="13688"/>
                  </a:lnTo>
                  <a:close/>
                </a:path>
                <a:path extrusionOk="0" h="55245" w="917575">
                  <a:moveTo>
                    <a:pt x="295167" y="13688"/>
                  </a:moveTo>
                  <a:lnTo>
                    <a:pt x="280019" y="13688"/>
                  </a:lnTo>
                  <a:lnTo>
                    <a:pt x="273892" y="19815"/>
                  </a:lnTo>
                  <a:lnTo>
                    <a:pt x="273892" y="34935"/>
                  </a:lnTo>
                  <a:lnTo>
                    <a:pt x="280019" y="41062"/>
                  </a:lnTo>
                  <a:lnTo>
                    <a:pt x="295167" y="41062"/>
                  </a:lnTo>
                  <a:lnTo>
                    <a:pt x="301294" y="34935"/>
                  </a:lnTo>
                  <a:lnTo>
                    <a:pt x="301294" y="19815"/>
                  </a:lnTo>
                  <a:lnTo>
                    <a:pt x="295167" y="13688"/>
                  </a:lnTo>
                  <a:close/>
                </a:path>
                <a:path extrusionOk="0" h="55245" w="917575">
                  <a:moveTo>
                    <a:pt x="349944" y="13688"/>
                  </a:moveTo>
                  <a:lnTo>
                    <a:pt x="334798" y="13688"/>
                  </a:lnTo>
                  <a:lnTo>
                    <a:pt x="328670" y="19815"/>
                  </a:lnTo>
                  <a:lnTo>
                    <a:pt x="328670" y="34935"/>
                  </a:lnTo>
                  <a:lnTo>
                    <a:pt x="334798" y="41062"/>
                  </a:lnTo>
                  <a:lnTo>
                    <a:pt x="349944" y="41062"/>
                  </a:lnTo>
                  <a:lnTo>
                    <a:pt x="356073" y="34935"/>
                  </a:lnTo>
                  <a:lnTo>
                    <a:pt x="356073" y="19815"/>
                  </a:lnTo>
                  <a:lnTo>
                    <a:pt x="349944" y="13688"/>
                  </a:lnTo>
                  <a:close/>
                </a:path>
                <a:path extrusionOk="0" h="55245" w="917575">
                  <a:moveTo>
                    <a:pt x="404723" y="13688"/>
                  </a:moveTo>
                  <a:lnTo>
                    <a:pt x="389577" y="13688"/>
                  </a:lnTo>
                  <a:lnTo>
                    <a:pt x="383448" y="19815"/>
                  </a:lnTo>
                  <a:lnTo>
                    <a:pt x="383448" y="34935"/>
                  </a:lnTo>
                  <a:lnTo>
                    <a:pt x="389577" y="41062"/>
                  </a:lnTo>
                  <a:lnTo>
                    <a:pt x="404723" y="41062"/>
                  </a:lnTo>
                  <a:lnTo>
                    <a:pt x="410851" y="34935"/>
                  </a:lnTo>
                  <a:lnTo>
                    <a:pt x="410851" y="19815"/>
                  </a:lnTo>
                  <a:lnTo>
                    <a:pt x="404723" y="13688"/>
                  </a:lnTo>
                  <a:close/>
                </a:path>
                <a:path extrusionOk="0" h="55245" w="917575">
                  <a:moveTo>
                    <a:pt x="459502" y="13688"/>
                  </a:moveTo>
                  <a:lnTo>
                    <a:pt x="444355" y="13688"/>
                  </a:lnTo>
                  <a:lnTo>
                    <a:pt x="438227" y="19815"/>
                  </a:lnTo>
                  <a:lnTo>
                    <a:pt x="438227" y="34935"/>
                  </a:lnTo>
                  <a:lnTo>
                    <a:pt x="444355" y="41062"/>
                  </a:lnTo>
                  <a:lnTo>
                    <a:pt x="459502" y="41062"/>
                  </a:lnTo>
                  <a:lnTo>
                    <a:pt x="465630" y="34935"/>
                  </a:lnTo>
                  <a:lnTo>
                    <a:pt x="465630" y="19815"/>
                  </a:lnTo>
                  <a:lnTo>
                    <a:pt x="459502" y="13688"/>
                  </a:lnTo>
                  <a:close/>
                </a:path>
                <a:path extrusionOk="0" h="55245" w="917575">
                  <a:moveTo>
                    <a:pt x="514280" y="13688"/>
                  </a:moveTo>
                  <a:lnTo>
                    <a:pt x="499134" y="13688"/>
                  </a:lnTo>
                  <a:lnTo>
                    <a:pt x="493006" y="19815"/>
                  </a:lnTo>
                  <a:lnTo>
                    <a:pt x="493006" y="34935"/>
                  </a:lnTo>
                  <a:lnTo>
                    <a:pt x="499134" y="41062"/>
                  </a:lnTo>
                  <a:lnTo>
                    <a:pt x="514280" y="41062"/>
                  </a:lnTo>
                  <a:lnTo>
                    <a:pt x="520409" y="34935"/>
                  </a:lnTo>
                  <a:lnTo>
                    <a:pt x="520409" y="19815"/>
                  </a:lnTo>
                  <a:lnTo>
                    <a:pt x="514280" y="13688"/>
                  </a:lnTo>
                  <a:close/>
                </a:path>
                <a:path extrusionOk="0" h="55245" w="917575">
                  <a:moveTo>
                    <a:pt x="569059" y="13688"/>
                  </a:moveTo>
                  <a:lnTo>
                    <a:pt x="553913" y="13688"/>
                  </a:lnTo>
                  <a:lnTo>
                    <a:pt x="547784" y="19815"/>
                  </a:lnTo>
                  <a:lnTo>
                    <a:pt x="547784" y="34935"/>
                  </a:lnTo>
                  <a:lnTo>
                    <a:pt x="553913" y="41062"/>
                  </a:lnTo>
                  <a:lnTo>
                    <a:pt x="569059" y="41062"/>
                  </a:lnTo>
                  <a:lnTo>
                    <a:pt x="575186" y="34935"/>
                  </a:lnTo>
                  <a:lnTo>
                    <a:pt x="575186" y="19815"/>
                  </a:lnTo>
                  <a:lnTo>
                    <a:pt x="569059" y="13688"/>
                  </a:lnTo>
                  <a:close/>
                </a:path>
                <a:path extrusionOk="0" h="55245" w="917575">
                  <a:moveTo>
                    <a:pt x="623837" y="13688"/>
                  </a:moveTo>
                  <a:lnTo>
                    <a:pt x="608690" y="13688"/>
                  </a:lnTo>
                  <a:lnTo>
                    <a:pt x="602562" y="19815"/>
                  </a:lnTo>
                  <a:lnTo>
                    <a:pt x="602562" y="34935"/>
                  </a:lnTo>
                  <a:lnTo>
                    <a:pt x="608690" y="41062"/>
                  </a:lnTo>
                  <a:lnTo>
                    <a:pt x="623837" y="41062"/>
                  </a:lnTo>
                  <a:lnTo>
                    <a:pt x="629965" y="34935"/>
                  </a:lnTo>
                  <a:lnTo>
                    <a:pt x="629965" y="19815"/>
                  </a:lnTo>
                  <a:lnTo>
                    <a:pt x="623837" y="13688"/>
                  </a:lnTo>
                  <a:close/>
                </a:path>
                <a:path extrusionOk="0" h="55245" w="917575">
                  <a:moveTo>
                    <a:pt x="678615" y="13688"/>
                  </a:moveTo>
                  <a:lnTo>
                    <a:pt x="663469" y="13688"/>
                  </a:lnTo>
                  <a:lnTo>
                    <a:pt x="657341" y="19815"/>
                  </a:lnTo>
                  <a:lnTo>
                    <a:pt x="657341" y="34935"/>
                  </a:lnTo>
                  <a:lnTo>
                    <a:pt x="663469" y="41064"/>
                  </a:lnTo>
                  <a:lnTo>
                    <a:pt x="678615" y="41064"/>
                  </a:lnTo>
                  <a:lnTo>
                    <a:pt x="684744" y="34935"/>
                  </a:lnTo>
                  <a:lnTo>
                    <a:pt x="684744" y="19815"/>
                  </a:lnTo>
                  <a:lnTo>
                    <a:pt x="678615" y="13688"/>
                  </a:lnTo>
                  <a:close/>
                </a:path>
                <a:path extrusionOk="0" h="55245" w="917575">
                  <a:moveTo>
                    <a:pt x="733394" y="13688"/>
                  </a:moveTo>
                  <a:lnTo>
                    <a:pt x="718248" y="13688"/>
                  </a:lnTo>
                  <a:lnTo>
                    <a:pt x="712119" y="19815"/>
                  </a:lnTo>
                  <a:lnTo>
                    <a:pt x="712119" y="34935"/>
                  </a:lnTo>
                  <a:lnTo>
                    <a:pt x="718248" y="41064"/>
                  </a:lnTo>
                  <a:lnTo>
                    <a:pt x="733394" y="41064"/>
                  </a:lnTo>
                  <a:lnTo>
                    <a:pt x="739522" y="34935"/>
                  </a:lnTo>
                  <a:lnTo>
                    <a:pt x="739522" y="19815"/>
                  </a:lnTo>
                  <a:lnTo>
                    <a:pt x="733394" y="13688"/>
                  </a:lnTo>
                  <a:close/>
                </a:path>
                <a:path extrusionOk="0" h="55245" w="917575">
                  <a:moveTo>
                    <a:pt x="788173" y="13688"/>
                  </a:moveTo>
                  <a:lnTo>
                    <a:pt x="773026" y="13688"/>
                  </a:lnTo>
                  <a:lnTo>
                    <a:pt x="766898" y="19815"/>
                  </a:lnTo>
                  <a:lnTo>
                    <a:pt x="766898" y="34935"/>
                  </a:lnTo>
                  <a:lnTo>
                    <a:pt x="773026" y="41064"/>
                  </a:lnTo>
                  <a:lnTo>
                    <a:pt x="788173" y="41064"/>
                  </a:lnTo>
                  <a:lnTo>
                    <a:pt x="794301" y="34935"/>
                  </a:lnTo>
                  <a:lnTo>
                    <a:pt x="794301" y="19815"/>
                  </a:lnTo>
                  <a:lnTo>
                    <a:pt x="788173" y="13688"/>
                  </a:lnTo>
                  <a:close/>
                </a:path>
                <a:path extrusionOk="0" h="55245" w="917575">
                  <a:moveTo>
                    <a:pt x="842951" y="13688"/>
                  </a:moveTo>
                  <a:lnTo>
                    <a:pt x="827805" y="13688"/>
                  </a:lnTo>
                  <a:lnTo>
                    <a:pt x="821677" y="19815"/>
                  </a:lnTo>
                  <a:lnTo>
                    <a:pt x="821677" y="34935"/>
                  </a:lnTo>
                  <a:lnTo>
                    <a:pt x="827805" y="41064"/>
                  </a:lnTo>
                  <a:lnTo>
                    <a:pt x="842951" y="41064"/>
                  </a:lnTo>
                  <a:lnTo>
                    <a:pt x="849080" y="34935"/>
                  </a:lnTo>
                  <a:lnTo>
                    <a:pt x="849078" y="19815"/>
                  </a:lnTo>
                  <a:lnTo>
                    <a:pt x="842951" y="13688"/>
                  </a:lnTo>
                  <a:close/>
                </a:path>
                <a:path extrusionOk="0" h="55245" w="917575">
                  <a:moveTo>
                    <a:pt x="862329" y="0"/>
                  </a:moveTo>
                  <a:lnTo>
                    <a:pt x="862329" y="54750"/>
                  </a:lnTo>
                  <a:lnTo>
                    <a:pt x="917080" y="27376"/>
                  </a:lnTo>
                  <a:lnTo>
                    <a:pt x="86232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56" name="Google Shape;556;p24"/>
          <p:cNvSpPr/>
          <p:nvPr/>
        </p:nvSpPr>
        <p:spPr>
          <a:xfrm>
            <a:off x="8243145" y="4971627"/>
            <a:ext cx="985519" cy="0"/>
          </a:xfrm>
          <a:custGeom>
            <a:rect b="b" l="l" r="r" t="t"/>
            <a:pathLst>
              <a:path extrusionOk="0" h="120000" w="985520">
                <a:moveTo>
                  <a:pt x="0" y="0"/>
                </a:moveTo>
                <a:lnTo>
                  <a:pt x="985519" y="0"/>
                </a:lnTo>
              </a:path>
            </a:pathLst>
          </a:custGeom>
          <a:noFill/>
          <a:ln cap="flat" cmpd="sng" w="5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57" name="Google Shape;557;p24"/>
          <p:cNvGrpSpPr/>
          <p:nvPr/>
        </p:nvGrpSpPr>
        <p:grpSpPr>
          <a:xfrm>
            <a:off x="7832512" y="5272759"/>
            <a:ext cx="1889407" cy="55244"/>
            <a:chOff x="6918112" y="5501359"/>
            <a:chExt cx="1889407" cy="55244"/>
          </a:xfrm>
        </p:grpSpPr>
        <p:sp>
          <p:nvSpPr>
            <p:cNvPr id="558" name="Google Shape;558;p24"/>
            <p:cNvSpPr/>
            <p:nvPr/>
          </p:nvSpPr>
          <p:spPr>
            <a:xfrm>
              <a:off x="6918112" y="5528732"/>
              <a:ext cx="985519" cy="0"/>
            </a:xfrm>
            <a:custGeom>
              <a:rect b="b" l="l" r="r" t="t"/>
              <a:pathLst>
                <a:path extrusionOk="0" h="120000" w="985520">
                  <a:moveTo>
                    <a:pt x="0" y="0"/>
                  </a:moveTo>
                  <a:lnTo>
                    <a:pt x="985519" y="0"/>
                  </a:lnTo>
                </a:path>
              </a:pathLst>
            </a:custGeom>
            <a:noFill/>
            <a:ln cap="flat" cmpd="sng" w="5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59" name="Google Shape;559;p24"/>
            <p:cNvSpPr/>
            <p:nvPr/>
          </p:nvSpPr>
          <p:spPr>
            <a:xfrm>
              <a:off x="7889944" y="5501359"/>
              <a:ext cx="917575" cy="55244"/>
            </a:xfrm>
            <a:custGeom>
              <a:rect b="b" l="l" r="r" t="t"/>
              <a:pathLst>
                <a:path extrusionOk="0" h="55245" w="917575">
                  <a:moveTo>
                    <a:pt x="21275" y="13686"/>
                  </a:moveTo>
                  <a:lnTo>
                    <a:pt x="6129" y="13686"/>
                  </a:lnTo>
                  <a:lnTo>
                    <a:pt x="0" y="19814"/>
                  </a:lnTo>
                  <a:lnTo>
                    <a:pt x="0" y="34933"/>
                  </a:lnTo>
                  <a:lnTo>
                    <a:pt x="6129" y="41061"/>
                  </a:lnTo>
                  <a:lnTo>
                    <a:pt x="21275" y="41061"/>
                  </a:lnTo>
                  <a:lnTo>
                    <a:pt x="27402" y="34933"/>
                  </a:lnTo>
                  <a:lnTo>
                    <a:pt x="27402" y="19814"/>
                  </a:lnTo>
                  <a:lnTo>
                    <a:pt x="21275" y="13686"/>
                  </a:lnTo>
                  <a:close/>
                </a:path>
                <a:path extrusionOk="0" h="55245" w="917575">
                  <a:moveTo>
                    <a:pt x="76053" y="13686"/>
                  </a:moveTo>
                  <a:lnTo>
                    <a:pt x="60906" y="13686"/>
                  </a:lnTo>
                  <a:lnTo>
                    <a:pt x="54778" y="19814"/>
                  </a:lnTo>
                  <a:lnTo>
                    <a:pt x="54778" y="34933"/>
                  </a:lnTo>
                  <a:lnTo>
                    <a:pt x="60906" y="41061"/>
                  </a:lnTo>
                  <a:lnTo>
                    <a:pt x="76053" y="41061"/>
                  </a:lnTo>
                  <a:lnTo>
                    <a:pt x="82181" y="34933"/>
                  </a:lnTo>
                  <a:lnTo>
                    <a:pt x="82181" y="19814"/>
                  </a:lnTo>
                  <a:lnTo>
                    <a:pt x="76053" y="13686"/>
                  </a:lnTo>
                  <a:close/>
                </a:path>
                <a:path extrusionOk="0" h="55245" w="917575">
                  <a:moveTo>
                    <a:pt x="130831" y="13686"/>
                  </a:moveTo>
                  <a:lnTo>
                    <a:pt x="115685" y="13686"/>
                  </a:lnTo>
                  <a:lnTo>
                    <a:pt x="109557" y="19814"/>
                  </a:lnTo>
                  <a:lnTo>
                    <a:pt x="109557" y="34933"/>
                  </a:lnTo>
                  <a:lnTo>
                    <a:pt x="115685" y="41061"/>
                  </a:lnTo>
                  <a:lnTo>
                    <a:pt x="130831" y="41061"/>
                  </a:lnTo>
                  <a:lnTo>
                    <a:pt x="136960" y="34933"/>
                  </a:lnTo>
                  <a:lnTo>
                    <a:pt x="136960" y="19814"/>
                  </a:lnTo>
                  <a:lnTo>
                    <a:pt x="130831" y="13686"/>
                  </a:lnTo>
                  <a:close/>
                </a:path>
                <a:path extrusionOk="0" h="55245" w="917575">
                  <a:moveTo>
                    <a:pt x="185610" y="13686"/>
                  </a:moveTo>
                  <a:lnTo>
                    <a:pt x="170464" y="13686"/>
                  </a:lnTo>
                  <a:lnTo>
                    <a:pt x="164335" y="19814"/>
                  </a:lnTo>
                  <a:lnTo>
                    <a:pt x="164335" y="34933"/>
                  </a:lnTo>
                  <a:lnTo>
                    <a:pt x="170464" y="41061"/>
                  </a:lnTo>
                  <a:lnTo>
                    <a:pt x="185610" y="41061"/>
                  </a:lnTo>
                  <a:lnTo>
                    <a:pt x="191738" y="34933"/>
                  </a:lnTo>
                  <a:lnTo>
                    <a:pt x="191738" y="19814"/>
                  </a:lnTo>
                  <a:lnTo>
                    <a:pt x="185610" y="13686"/>
                  </a:lnTo>
                  <a:close/>
                </a:path>
                <a:path extrusionOk="0" h="55245" w="917575">
                  <a:moveTo>
                    <a:pt x="240389" y="13686"/>
                  </a:moveTo>
                  <a:lnTo>
                    <a:pt x="225242" y="13686"/>
                  </a:lnTo>
                  <a:lnTo>
                    <a:pt x="219114" y="19814"/>
                  </a:lnTo>
                  <a:lnTo>
                    <a:pt x="219114" y="34933"/>
                  </a:lnTo>
                  <a:lnTo>
                    <a:pt x="225242" y="41061"/>
                  </a:lnTo>
                  <a:lnTo>
                    <a:pt x="240389" y="41061"/>
                  </a:lnTo>
                  <a:lnTo>
                    <a:pt x="246517" y="34933"/>
                  </a:lnTo>
                  <a:lnTo>
                    <a:pt x="246517" y="19814"/>
                  </a:lnTo>
                  <a:lnTo>
                    <a:pt x="240389" y="13686"/>
                  </a:lnTo>
                  <a:close/>
                </a:path>
                <a:path extrusionOk="0" h="55245" w="917575">
                  <a:moveTo>
                    <a:pt x="295167" y="13686"/>
                  </a:moveTo>
                  <a:lnTo>
                    <a:pt x="280021" y="13686"/>
                  </a:lnTo>
                  <a:lnTo>
                    <a:pt x="273893" y="19814"/>
                  </a:lnTo>
                  <a:lnTo>
                    <a:pt x="273893" y="34933"/>
                  </a:lnTo>
                  <a:lnTo>
                    <a:pt x="280021" y="41061"/>
                  </a:lnTo>
                  <a:lnTo>
                    <a:pt x="295167" y="41061"/>
                  </a:lnTo>
                  <a:lnTo>
                    <a:pt x="301296" y="34933"/>
                  </a:lnTo>
                  <a:lnTo>
                    <a:pt x="301296" y="19814"/>
                  </a:lnTo>
                  <a:lnTo>
                    <a:pt x="295167" y="13686"/>
                  </a:lnTo>
                  <a:close/>
                </a:path>
                <a:path extrusionOk="0" h="55245" w="917575">
                  <a:moveTo>
                    <a:pt x="349945" y="13686"/>
                  </a:moveTo>
                  <a:lnTo>
                    <a:pt x="334799" y="13686"/>
                  </a:lnTo>
                  <a:lnTo>
                    <a:pt x="328670" y="19814"/>
                  </a:lnTo>
                  <a:lnTo>
                    <a:pt x="328670" y="34933"/>
                  </a:lnTo>
                  <a:lnTo>
                    <a:pt x="334799" y="41061"/>
                  </a:lnTo>
                  <a:lnTo>
                    <a:pt x="349945" y="41061"/>
                  </a:lnTo>
                  <a:lnTo>
                    <a:pt x="356073" y="34933"/>
                  </a:lnTo>
                  <a:lnTo>
                    <a:pt x="356073" y="19814"/>
                  </a:lnTo>
                  <a:lnTo>
                    <a:pt x="349945" y="13686"/>
                  </a:lnTo>
                  <a:close/>
                </a:path>
                <a:path extrusionOk="0" h="55245" w="917575">
                  <a:moveTo>
                    <a:pt x="404724" y="13686"/>
                  </a:moveTo>
                  <a:lnTo>
                    <a:pt x="389577" y="13686"/>
                  </a:lnTo>
                  <a:lnTo>
                    <a:pt x="383449" y="19814"/>
                  </a:lnTo>
                  <a:lnTo>
                    <a:pt x="383449" y="34933"/>
                  </a:lnTo>
                  <a:lnTo>
                    <a:pt x="389577" y="41061"/>
                  </a:lnTo>
                  <a:lnTo>
                    <a:pt x="404724" y="41061"/>
                  </a:lnTo>
                  <a:lnTo>
                    <a:pt x="410852" y="34933"/>
                  </a:lnTo>
                  <a:lnTo>
                    <a:pt x="410852" y="19814"/>
                  </a:lnTo>
                  <a:lnTo>
                    <a:pt x="404724" y="13686"/>
                  </a:lnTo>
                  <a:close/>
                </a:path>
                <a:path extrusionOk="0" h="55245" w="917575">
                  <a:moveTo>
                    <a:pt x="459502" y="13686"/>
                  </a:moveTo>
                  <a:lnTo>
                    <a:pt x="444356" y="13686"/>
                  </a:lnTo>
                  <a:lnTo>
                    <a:pt x="438228" y="19814"/>
                  </a:lnTo>
                  <a:lnTo>
                    <a:pt x="438228" y="34933"/>
                  </a:lnTo>
                  <a:lnTo>
                    <a:pt x="444356" y="41061"/>
                  </a:lnTo>
                  <a:lnTo>
                    <a:pt x="459503" y="41061"/>
                  </a:lnTo>
                  <a:lnTo>
                    <a:pt x="465631" y="34933"/>
                  </a:lnTo>
                  <a:lnTo>
                    <a:pt x="465631" y="19814"/>
                  </a:lnTo>
                  <a:lnTo>
                    <a:pt x="459502" y="13686"/>
                  </a:lnTo>
                  <a:close/>
                </a:path>
                <a:path extrusionOk="0" h="55245" w="917575">
                  <a:moveTo>
                    <a:pt x="514281" y="13686"/>
                  </a:moveTo>
                  <a:lnTo>
                    <a:pt x="499135" y="13686"/>
                  </a:lnTo>
                  <a:lnTo>
                    <a:pt x="493006" y="19814"/>
                  </a:lnTo>
                  <a:lnTo>
                    <a:pt x="493006" y="34933"/>
                  </a:lnTo>
                  <a:lnTo>
                    <a:pt x="499135" y="41062"/>
                  </a:lnTo>
                  <a:lnTo>
                    <a:pt x="514281" y="41062"/>
                  </a:lnTo>
                  <a:lnTo>
                    <a:pt x="520409" y="34933"/>
                  </a:lnTo>
                  <a:lnTo>
                    <a:pt x="520409" y="19814"/>
                  </a:lnTo>
                  <a:lnTo>
                    <a:pt x="514281" y="13686"/>
                  </a:lnTo>
                  <a:close/>
                </a:path>
                <a:path extrusionOk="0" h="55245" w="917575">
                  <a:moveTo>
                    <a:pt x="569060" y="13686"/>
                  </a:moveTo>
                  <a:lnTo>
                    <a:pt x="553913" y="13686"/>
                  </a:lnTo>
                  <a:lnTo>
                    <a:pt x="547785" y="19814"/>
                  </a:lnTo>
                  <a:lnTo>
                    <a:pt x="547785" y="34933"/>
                  </a:lnTo>
                  <a:lnTo>
                    <a:pt x="553913" y="41062"/>
                  </a:lnTo>
                  <a:lnTo>
                    <a:pt x="569060" y="41062"/>
                  </a:lnTo>
                  <a:lnTo>
                    <a:pt x="575188" y="34933"/>
                  </a:lnTo>
                  <a:lnTo>
                    <a:pt x="575188" y="19814"/>
                  </a:lnTo>
                  <a:lnTo>
                    <a:pt x="569060" y="13686"/>
                  </a:lnTo>
                  <a:close/>
                </a:path>
                <a:path extrusionOk="0" h="55245" w="917575">
                  <a:moveTo>
                    <a:pt x="623837" y="13686"/>
                  </a:moveTo>
                  <a:lnTo>
                    <a:pt x="608691" y="13686"/>
                  </a:lnTo>
                  <a:lnTo>
                    <a:pt x="602564" y="19814"/>
                  </a:lnTo>
                  <a:lnTo>
                    <a:pt x="602564" y="34933"/>
                  </a:lnTo>
                  <a:lnTo>
                    <a:pt x="608691" y="41062"/>
                  </a:lnTo>
                  <a:lnTo>
                    <a:pt x="623837" y="41062"/>
                  </a:lnTo>
                  <a:lnTo>
                    <a:pt x="629966" y="34933"/>
                  </a:lnTo>
                  <a:lnTo>
                    <a:pt x="629966" y="19814"/>
                  </a:lnTo>
                  <a:lnTo>
                    <a:pt x="623837" y="13686"/>
                  </a:lnTo>
                  <a:close/>
                </a:path>
                <a:path extrusionOk="0" h="55245" w="917575">
                  <a:moveTo>
                    <a:pt x="678616" y="13686"/>
                  </a:moveTo>
                  <a:lnTo>
                    <a:pt x="663470" y="13686"/>
                  </a:lnTo>
                  <a:lnTo>
                    <a:pt x="657341" y="19815"/>
                  </a:lnTo>
                  <a:lnTo>
                    <a:pt x="657341" y="34933"/>
                  </a:lnTo>
                  <a:lnTo>
                    <a:pt x="663470" y="41062"/>
                  </a:lnTo>
                  <a:lnTo>
                    <a:pt x="678616" y="41062"/>
                  </a:lnTo>
                  <a:lnTo>
                    <a:pt x="684744" y="34933"/>
                  </a:lnTo>
                  <a:lnTo>
                    <a:pt x="684744" y="19815"/>
                  </a:lnTo>
                  <a:lnTo>
                    <a:pt x="678616" y="13686"/>
                  </a:lnTo>
                  <a:close/>
                </a:path>
                <a:path extrusionOk="0" h="55245" w="917575">
                  <a:moveTo>
                    <a:pt x="733395" y="13686"/>
                  </a:moveTo>
                  <a:lnTo>
                    <a:pt x="718248" y="13686"/>
                  </a:lnTo>
                  <a:lnTo>
                    <a:pt x="712120" y="19815"/>
                  </a:lnTo>
                  <a:lnTo>
                    <a:pt x="712120" y="34933"/>
                  </a:lnTo>
                  <a:lnTo>
                    <a:pt x="718248" y="41062"/>
                  </a:lnTo>
                  <a:lnTo>
                    <a:pt x="733395" y="41062"/>
                  </a:lnTo>
                  <a:lnTo>
                    <a:pt x="739523" y="34933"/>
                  </a:lnTo>
                  <a:lnTo>
                    <a:pt x="739523" y="19815"/>
                  </a:lnTo>
                  <a:lnTo>
                    <a:pt x="733395" y="13686"/>
                  </a:lnTo>
                  <a:close/>
                </a:path>
                <a:path extrusionOk="0" h="55245" w="917575">
                  <a:moveTo>
                    <a:pt x="788173" y="13686"/>
                  </a:moveTo>
                  <a:lnTo>
                    <a:pt x="773027" y="13686"/>
                  </a:lnTo>
                  <a:lnTo>
                    <a:pt x="766898" y="19815"/>
                  </a:lnTo>
                  <a:lnTo>
                    <a:pt x="766898" y="34933"/>
                  </a:lnTo>
                  <a:lnTo>
                    <a:pt x="773027" y="41062"/>
                  </a:lnTo>
                  <a:lnTo>
                    <a:pt x="788173" y="41062"/>
                  </a:lnTo>
                  <a:lnTo>
                    <a:pt x="794302" y="34933"/>
                  </a:lnTo>
                  <a:lnTo>
                    <a:pt x="794302" y="19815"/>
                  </a:lnTo>
                  <a:lnTo>
                    <a:pt x="788173" y="13686"/>
                  </a:lnTo>
                  <a:close/>
                </a:path>
                <a:path extrusionOk="0" h="55245" w="917575">
                  <a:moveTo>
                    <a:pt x="842952" y="13686"/>
                  </a:moveTo>
                  <a:lnTo>
                    <a:pt x="827806" y="13686"/>
                  </a:lnTo>
                  <a:lnTo>
                    <a:pt x="821677" y="19815"/>
                  </a:lnTo>
                  <a:lnTo>
                    <a:pt x="821677" y="34933"/>
                  </a:lnTo>
                  <a:lnTo>
                    <a:pt x="827806" y="41062"/>
                  </a:lnTo>
                  <a:lnTo>
                    <a:pt x="842952" y="41062"/>
                  </a:lnTo>
                  <a:lnTo>
                    <a:pt x="849080" y="34933"/>
                  </a:lnTo>
                  <a:lnTo>
                    <a:pt x="849080" y="19815"/>
                  </a:lnTo>
                  <a:lnTo>
                    <a:pt x="842952" y="13686"/>
                  </a:lnTo>
                  <a:close/>
                </a:path>
                <a:path extrusionOk="0" h="55245" w="917575">
                  <a:moveTo>
                    <a:pt x="862329" y="0"/>
                  </a:moveTo>
                  <a:lnTo>
                    <a:pt x="862329" y="54750"/>
                  </a:lnTo>
                  <a:lnTo>
                    <a:pt x="917080" y="27374"/>
                  </a:lnTo>
                  <a:lnTo>
                    <a:pt x="86232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560" name="Google Shape;560;p24"/>
          <p:cNvGrpSpPr/>
          <p:nvPr/>
        </p:nvGrpSpPr>
        <p:grpSpPr>
          <a:xfrm>
            <a:off x="6929120" y="5601265"/>
            <a:ext cx="1889407" cy="55244"/>
            <a:chOff x="6014720" y="5829865"/>
            <a:chExt cx="1889407" cy="55244"/>
          </a:xfrm>
        </p:grpSpPr>
        <p:sp>
          <p:nvSpPr>
            <p:cNvPr id="561" name="Google Shape;561;p24"/>
            <p:cNvSpPr/>
            <p:nvPr/>
          </p:nvSpPr>
          <p:spPr>
            <a:xfrm>
              <a:off x="6014720" y="5857239"/>
              <a:ext cx="985519" cy="0"/>
            </a:xfrm>
            <a:custGeom>
              <a:rect b="b" l="l" r="r" t="t"/>
              <a:pathLst>
                <a:path extrusionOk="0" h="120000" w="985520">
                  <a:moveTo>
                    <a:pt x="0" y="0"/>
                  </a:moveTo>
                  <a:lnTo>
                    <a:pt x="985519" y="0"/>
                  </a:lnTo>
                </a:path>
              </a:pathLst>
            </a:custGeom>
            <a:noFill/>
            <a:ln cap="flat" cmpd="sng" w="5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2" name="Google Shape;562;p24"/>
            <p:cNvSpPr/>
            <p:nvPr/>
          </p:nvSpPr>
          <p:spPr>
            <a:xfrm>
              <a:off x="6986552" y="5829865"/>
              <a:ext cx="917575" cy="55244"/>
            </a:xfrm>
            <a:custGeom>
              <a:rect b="b" l="l" r="r" t="t"/>
              <a:pathLst>
                <a:path extrusionOk="0" h="55245" w="917575">
                  <a:moveTo>
                    <a:pt x="21275" y="13686"/>
                  </a:moveTo>
                  <a:lnTo>
                    <a:pt x="6127" y="13686"/>
                  </a:lnTo>
                  <a:lnTo>
                    <a:pt x="0" y="19814"/>
                  </a:lnTo>
                  <a:lnTo>
                    <a:pt x="0" y="34933"/>
                  </a:lnTo>
                  <a:lnTo>
                    <a:pt x="6127" y="41062"/>
                  </a:lnTo>
                  <a:lnTo>
                    <a:pt x="21275" y="41062"/>
                  </a:lnTo>
                  <a:lnTo>
                    <a:pt x="27402" y="34933"/>
                  </a:lnTo>
                  <a:lnTo>
                    <a:pt x="27402" y="19814"/>
                  </a:lnTo>
                  <a:lnTo>
                    <a:pt x="21275" y="13686"/>
                  </a:lnTo>
                  <a:close/>
                </a:path>
                <a:path extrusionOk="0" h="55245" w="917575">
                  <a:moveTo>
                    <a:pt x="76052" y="13686"/>
                  </a:moveTo>
                  <a:lnTo>
                    <a:pt x="60906" y="13686"/>
                  </a:lnTo>
                  <a:lnTo>
                    <a:pt x="54778" y="19814"/>
                  </a:lnTo>
                  <a:lnTo>
                    <a:pt x="54778" y="34933"/>
                  </a:lnTo>
                  <a:lnTo>
                    <a:pt x="60906" y="41062"/>
                  </a:lnTo>
                  <a:lnTo>
                    <a:pt x="76052" y="41062"/>
                  </a:lnTo>
                  <a:lnTo>
                    <a:pt x="82181" y="34933"/>
                  </a:lnTo>
                  <a:lnTo>
                    <a:pt x="82181" y="19814"/>
                  </a:lnTo>
                  <a:lnTo>
                    <a:pt x="76052" y="13686"/>
                  </a:lnTo>
                  <a:close/>
                </a:path>
                <a:path extrusionOk="0" h="55245" w="917575">
                  <a:moveTo>
                    <a:pt x="130831" y="13686"/>
                  </a:moveTo>
                  <a:lnTo>
                    <a:pt x="115685" y="13686"/>
                  </a:lnTo>
                  <a:lnTo>
                    <a:pt x="109556" y="19814"/>
                  </a:lnTo>
                  <a:lnTo>
                    <a:pt x="109556" y="34933"/>
                  </a:lnTo>
                  <a:lnTo>
                    <a:pt x="115685" y="41062"/>
                  </a:lnTo>
                  <a:lnTo>
                    <a:pt x="130831" y="41062"/>
                  </a:lnTo>
                  <a:lnTo>
                    <a:pt x="136959" y="34933"/>
                  </a:lnTo>
                  <a:lnTo>
                    <a:pt x="136958" y="19814"/>
                  </a:lnTo>
                  <a:lnTo>
                    <a:pt x="130831" y="13686"/>
                  </a:lnTo>
                  <a:close/>
                </a:path>
                <a:path extrusionOk="0" h="55245" w="917575">
                  <a:moveTo>
                    <a:pt x="185610" y="13686"/>
                  </a:moveTo>
                  <a:lnTo>
                    <a:pt x="170463" y="13686"/>
                  </a:lnTo>
                  <a:lnTo>
                    <a:pt x="164335" y="19815"/>
                  </a:lnTo>
                  <a:lnTo>
                    <a:pt x="164335" y="34933"/>
                  </a:lnTo>
                  <a:lnTo>
                    <a:pt x="170463" y="41062"/>
                  </a:lnTo>
                  <a:lnTo>
                    <a:pt x="185610" y="41062"/>
                  </a:lnTo>
                  <a:lnTo>
                    <a:pt x="191738" y="34933"/>
                  </a:lnTo>
                  <a:lnTo>
                    <a:pt x="191738" y="19815"/>
                  </a:lnTo>
                  <a:lnTo>
                    <a:pt x="185610" y="13686"/>
                  </a:lnTo>
                  <a:close/>
                </a:path>
                <a:path extrusionOk="0" h="55245" w="917575">
                  <a:moveTo>
                    <a:pt x="240388" y="13686"/>
                  </a:moveTo>
                  <a:lnTo>
                    <a:pt x="225242" y="13686"/>
                  </a:lnTo>
                  <a:lnTo>
                    <a:pt x="219114" y="19815"/>
                  </a:lnTo>
                  <a:lnTo>
                    <a:pt x="219114" y="34933"/>
                  </a:lnTo>
                  <a:lnTo>
                    <a:pt x="225242" y="41062"/>
                  </a:lnTo>
                  <a:lnTo>
                    <a:pt x="240388" y="41062"/>
                  </a:lnTo>
                  <a:lnTo>
                    <a:pt x="246517" y="34933"/>
                  </a:lnTo>
                  <a:lnTo>
                    <a:pt x="246517" y="19815"/>
                  </a:lnTo>
                  <a:lnTo>
                    <a:pt x="240388" y="13686"/>
                  </a:lnTo>
                  <a:close/>
                </a:path>
                <a:path extrusionOk="0" h="55245" w="917575">
                  <a:moveTo>
                    <a:pt x="295167" y="13686"/>
                  </a:moveTo>
                  <a:lnTo>
                    <a:pt x="280021" y="13686"/>
                  </a:lnTo>
                  <a:lnTo>
                    <a:pt x="273892" y="19815"/>
                  </a:lnTo>
                  <a:lnTo>
                    <a:pt x="273892" y="34933"/>
                  </a:lnTo>
                  <a:lnTo>
                    <a:pt x="280021" y="41062"/>
                  </a:lnTo>
                  <a:lnTo>
                    <a:pt x="295167" y="41062"/>
                  </a:lnTo>
                  <a:lnTo>
                    <a:pt x="301294" y="34933"/>
                  </a:lnTo>
                  <a:lnTo>
                    <a:pt x="301294" y="19815"/>
                  </a:lnTo>
                  <a:lnTo>
                    <a:pt x="295167" y="13686"/>
                  </a:lnTo>
                  <a:close/>
                </a:path>
                <a:path extrusionOk="0" h="55245" w="917575">
                  <a:moveTo>
                    <a:pt x="349945" y="13686"/>
                  </a:moveTo>
                  <a:lnTo>
                    <a:pt x="334798" y="13686"/>
                  </a:lnTo>
                  <a:lnTo>
                    <a:pt x="328670" y="19815"/>
                  </a:lnTo>
                  <a:lnTo>
                    <a:pt x="328670" y="34935"/>
                  </a:lnTo>
                  <a:lnTo>
                    <a:pt x="334798" y="41062"/>
                  </a:lnTo>
                  <a:lnTo>
                    <a:pt x="349945" y="41062"/>
                  </a:lnTo>
                  <a:lnTo>
                    <a:pt x="356073" y="34935"/>
                  </a:lnTo>
                  <a:lnTo>
                    <a:pt x="356073" y="19815"/>
                  </a:lnTo>
                  <a:lnTo>
                    <a:pt x="349945" y="13686"/>
                  </a:lnTo>
                  <a:close/>
                </a:path>
                <a:path extrusionOk="0" h="55245" w="917575">
                  <a:moveTo>
                    <a:pt x="404723" y="13686"/>
                  </a:moveTo>
                  <a:lnTo>
                    <a:pt x="389577" y="13686"/>
                  </a:lnTo>
                  <a:lnTo>
                    <a:pt x="383449" y="19815"/>
                  </a:lnTo>
                  <a:lnTo>
                    <a:pt x="383449" y="34935"/>
                  </a:lnTo>
                  <a:lnTo>
                    <a:pt x="389577" y="41062"/>
                  </a:lnTo>
                  <a:lnTo>
                    <a:pt x="404723" y="41062"/>
                  </a:lnTo>
                  <a:lnTo>
                    <a:pt x="410852" y="34935"/>
                  </a:lnTo>
                  <a:lnTo>
                    <a:pt x="410852" y="19815"/>
                  </a:lnTo>
                  <a:lnTo>
                    <a:pt x="404723" y="13686"/>
                  </a:lnTo>
                  <a:close/>
                </a:path>
                <a:path extrusionOk="0" h="55245" w="917575">
                  <a:moveTo>
                    <a:pt x="459502" y="13686"/>
                  </a:moveTo>
                  <a:lnTo>
                    <a:pt x="444356" y="13686"/>
                  </a:lnTo>
                  <a:lnTo>
                    <a:pt x="438227" y="19815"/>
                  </a:lnTo>
                  <a:lnTo>
                    <a:pt x="438227" y="34935"/>
                  </a:lnTo>
                  <a:lnTo>
                    <a:pt x="444356" y="41062"/>
                  </a:lnTo>
                  <a:lnTo>
                    <a:pt x="459502" y="41062"/>
                  </a:lnTo>
                  <a:lnTo>
                    <a:pt x="465630" y="34935"/>
                  </a:lnTo>
                  <a:lnTo>
                    <a:pt x="465630" y="19815"/>
                  </a:lnTo>
                  <a:lnTo>
                    <a:pt x="459502" y="13686"/>
                  </a:lnTo>
                  <a:close/>
                </a:path>
                <a:path extrusionOk="0" h="55245" w="917575">
                  <a:moveTo>
                    <a:pt x="514281" y="13686"/>
                  </a:moveTo>
                  <a:lnTo>
                    <a:pt x="499134" y="13686"/>
                  </a:lnTo>
                  <a:lnTo>
                    <a:pt x="493006" y="19815"/>
                  </a:lnTo>
                  <a:lnTo>
                    <a:pt x="493006" y="34935"/>
                  </a:lnTo>
                  <a:lnTo>
                    <a:pt x="499134" y="41062"/>
                  </a:lnTo>
                  <a:lnTo>
                    <a:pt x="514281" y="41062"/>
                  </a:lnTo>
                  <a:lnTo>
                    <a:pt x="520409" y="34935"/>
                  </a:lnTo>
                  <a:lnTo>
                    <a:pt x="520409" y="19815"/>
                  </a:lnTo>
                  <a:lnTo>
                    <a:pt x="514281" y="13686"/>
                  </a:lnTo>
                  <a:close/>
                </a:path>
                <a:path extrusionOk="0" h="55245" w="917575">
                  <a:moveTo>
                    <a:pt x="569059" y="13688"/>
                  </a:moveTo>
                  <a:lnTo>
                    <a:pt x="553913" y="13688"/>
                  </a:lnTo>
                  <a:lnTo>
                    <a:pt x="547785" y="19815"/>
                  </a:lnTo>
                  <a:lnTo>
                    <a:pt x="547785" y="34935"/>
                  </a:lnTo>
                  <a:lnTo>
                    <a:pt x="553913" y="41062"/>
                  </a:lnTo>
                  <a:lnTo>
                    <a:pt x="569059" y="41062"/>
                  </a:lnTo>
                  <a:lnTo>
                    <a:pt x="575188" y="34935"/>
                  </a:lnTo>
                  <a:lnTo>
                    <a:pt x="575188" y="19815"/>
                  </a:lnTo>
                  <a:lnTo>
                    <a:pt x="569059" y="13688"/>
                  </a:lnTo>
                  <a:close/>
                </a:path>
                <a:path extrusionOk="0" h="55245" w="917575">
                  <a:moveTo>
                    <a:pt x="623837" y="13688"/>
                  </a:moveTo>
                  <a:lnTo>
                    <a:pt x="608691" y="13688"/>
                  </a:lnTo>
                  <a:lnTo>
                    <a:pt x="602562" y="19815"/>
                  </a:lnTo>
                  <a:lnTo>
                    <a:pt x="602562" y="34935"/>
                  </a:lnTo>
                  <a:lnTo>
                    <a:pt x="608691" y="41062"/>
                  </a:lnTo>
                  <a:lnTo>
                    <a:pt x="623837" y="41062"/>
                  </a:lnTo>
                  <a:lnTo>
                    <a:pt x="629965" y="34935"/>
                  </a:lnTo>
                  <a:lnTo>
                    <a:pt x="629965" y="19815"/>
                  </a:lnTo>
                  <a:lnTo>
                    <a:pt x="623837" y="13688"/>
                  </a:lnTo>
                  <a:close/>
                </a:path>
                <a:path extrusionOk="0" h="55245" w="917575">
                  <a:moveTo>
                    <a:pt x="678616" y="13688"/>
                  </a:moveTo>
                  <a:lnTo>
                    <a:pt x="663469" y="13688"/>
                  </a:lnTo>
                  <a:lnTo>
                    <a:pt x="657341" y="19815"/>
                  </a:lnTo>
                  <a:lnTo>
                    <a:pt x="657341" y="34935"/>
                  </a:lnTo>
                  <a:lnTo>
                    <a:pt x="663469" y="41062"/>
                  </a:lnTo>
                  <a:lnTo>
                    <a:pt x="678616" y="41062"/>
                  </a:lnTo>
                  <a:lnTo>
                    <a:pt x="684744" y="34935"/>
                  </a:lnTo>
                  <a:lnTo>
                    <a:pt x="684744" y="19815"/>
                  </a:lnTo>
                  <a:lnTo>
                    <a:pt x="678616" y="13688"/>
                  </a:lnTo>
                  <a:close/>
                </a:path>
                <a:path extrusionOk="0" h="55245" w="917575">
                  <a:moveTo>
                    <a:pt x="733394" y="13688"/>
                  </a:moveTo>
                  <a:lnTo>
                    <a:pt x="718248" y="13688"/>
                  </a:lnTo>
                  <a:lnTo>
                    <a:pt x="712119" y="19815"/>
                  </a:lnTo>
                  <a:lnTo>
                    <a:pt x="712119" y="34935"/>
                  </a:lnTo>
                  <a:lnTo>
                    <a:pt x="718248" y="41062"/>
                  </a:lnTo>
                  <a:lnTo>
                    <a:pt x="733394" y="41062"/>
                  </a:lnTo>
                  <a:lnTo>
                    <a:pt x="739523" y="34935"/>
                  </a:lnTo>
                  <a:lnTo>
                    <a:pt x="739523" y="19815"/>
                  </a:lnTo>
                  <a:lnTo>
                    <a:pt x="733394" y="13688"/>
                  </a:lnTo>
                  <a:close/>
                </a:path>
                <a:path extrusionOk="0" h="55245" w="917575">
                  <a:moveTo>
                    <a:pt x="788173" y="13688"/>
                  </a:moveTo>
                  <a:lnTo>
                    <a:pt x="773026" y="13688"/>
                  </a:lnTo>
                  <a:lnTo>
                    <a:pt x="766898" y="19815"/>
                  </a:lnTo>
                  <a:lnTo>
                    <a:pt x="766898" y="34935"/>
                  </a:lnTo>
                  <a:lnTo>
                    <a:pt x="773026" y="41062"/>
                  </a:lnTo>
                  <a:lnTo>
                    <a:pt x="788173" y="41062"/>
                  </a:lnTo>
                  <a:lnTo>
                    <a:pt x="794301" y="34935"/>
                  </a:lnTo>
                  <a:lnTo>
                    <a:pt x="794301" y="19815"/>
                  </a:lnTo>
                  <a:lnTo>
                    <a:pt x="788173" y="13688"/>
                  </a:lnTo>
                  <a:close/>
                </a:path>
                <a:path extrusionOk="0" h="55245" w="917575">
                  <a:moveTo>
                    <a:pt x="842952" y="13688"/>
                  </a:moveTo>
                  <a:lnTo>
                    <a:pt x="827805" y="13688"/>
                  </a:lnTo>
                  <a:lnTo>
                    <a:pt x="821677" y="19815"/>
                  </a:lnTo>
                  <a:lnTo>
                    <a:pt x="821677" y="34935"/>
                  </a:lnTo>
                  <a:lnTo>
                    <a:pt x="827805" y="41062"/>
                  </a:lnTo>
                  <a:lnTo>
                    <a:pt x="842952" y="41062"/>
                  </a:lnTo>
                  <a:lnTo>
                    <a:pt x="849080" y="34935"/>
                  </a:lnTo>
                  <a:lnTo>
                    <a:pt x="849080" y="19815"/>
                  </a:lnTo>
                  <a:lnTo>
                    <a:pt x="842952" y="13688"/>
                  </a:lnTo>
                  <a:close/>
                </a:path>
                <a:path extrusionOk="0" h="55245" w="917575">
                  <a:moveTo>
                    <a:pt x="862329" y="0"/>
                  </a:moveTo>
                  <a:lnTo>
                    <a:pt x="862329" y="54750"/>
                  </a:lnTo>
                  <a:lnTo>
                    <a:pt x="917080" y="27376"/>
                  </a:lnTo>
                  <a:lnTo>
                    <a:pt x="86232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3" name="Google Shape;563;p24"/>
          <p:cNvSpPr/>
          <p:nvPr/>
        </p:nvSpPr>
        <p:spPr>
          <a:xfrm>
            <a:off x="3644052" y="4807372"/>
            <a:ext cx="985519" cy="0"/>
          </a:xfrm>
          <a:custGeom>
            <a:rect b="b" l="l" r="r" t="t"/>
            <a:pathLst>
              <a:path extrusionOk="0" h="120000" w="985520">
                <a:moveTo>
                  <a:pt x="0" y="0"/>
                </a:moveTo>
                <a:lnTo>
                  <a:pt x="985519" y="0"/>
                </a:lnTo>
              </a:path>
            </a:pathLst>
          </a:custGeom>
          <a:noFill/>
          <a:ln cap="flat" cmpd="sng" w="5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564" name="Google Shape;564;p24"/>
          <p:cNvGrpSpPr/>
          <p:nvPr/>
        </p:nvGrpSpPr>
        <p:grpSpPr>
          <a:xfrm>
            <a:off x="1549823" y="4451492"/>
            <a:ext cx="1929975" cy="55244"/>
            <a:chOff x="635423" y="4680092"/>
            <a:chExt cx="1929975" cy="55244"/>
          </a:xfrm>
        </p:grpSpPr>
        <p:sp>
          <p:nvSpPr>
            <p:cNvPr id="565" name="Google Shape;565;p24"/>
            <p:cNvSpPr/>
            <p:nvPr/>
          </p:nvSpPr>
          <p:spPr>
            <a:xfrm>
              <a:off x="1579879" y="4707467"/>
              <a:ext cx="985519" cy="0"/>
            </a:xfrm>
            <a:custGeom>
              <a:rect b="b" l="l" r="r" t="t"/>
              <a:pathLst>
                <a:path extrusionOk="0" h="120000" w="985519">
                  <a:moveTo>
                    <a:pt x="0" y="0"/>
                  </a:moveTo>
                  <a:lnTo>
                    <a:pt x="985519" y="0"/>
                  </a:lnTo>
                </a:path>
              </a:pathLst>
            </a:custGeom>
            <a:noFill/>
            <a:ln cap="flat" cmpd="sng" w="5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6" name="Google Shape;566;p24"/>
            <p:cNvSpPr/>
            <p:nvPr/>
          </p:nvSpPr>
          <p:spPr>
            <a:xfrm>
              <a:off x="635423" y="4680092"/>
              <a:ext cx="917575" cy="55244"/>
            </a:xfrm>
            <a:custGeom>
              <a:rect b="b" l="l" r="r" t="t"/>
              <a:pathLst>
                <a:path extrusionOk="0" h="55245" w="917575">
                  <a:moveTo>
                    <a:pt x="910952" y="13686"/>
                  </a:moveTo>
                  <a:lnTo>
                    <a:pt x="895806" y="13686"/>
                  </a:lnTo>
                  <a:lnTo>
                    <a:pt x="889677" y="19814"/>
                  </a:lnTo>
                  <a:lnTo>
                    <a:pt x="889677" y="34933"/>
                  </a:lnTo>
                  <a:lnTo>
                    <a:pt x="895806" y="41061"/>
                  </a:lnTo>
                  <a:lnTo>
                    <a:pt x="910952" y="41061"/>
                  </a:lnTo>
                  <a:lnTo>
                    <a:pt x="917080" y="34933"/>
                  </a:lnTo>
                  <a:lnTo>
                    <a:pt x="917080" y="19814"/>
                  </a:lnTo>
                  <a:lnTo>
                    <a:pt x="910952" y="13686"/>
                  </a:lnTo>
                  <a:close/>
                </a:path>
                <a:path extrusionOk="0" h="55245" w="917575">
                  <a:moveTo>
                    <a:pt x="856173" y="13686"/>
                  </a:moveTo>
                  <a:lnTo>
                    <a:pt x="841027" y="13686"/>
                  </a:lnTo>
                  <a:lnTo>
                    <a:pt x="834900" y="19814"/>
                  </a:lnTo>
                  <a:lnTo>
                    <a:pt x="834900" y="34933"/>
                  </a:lnTo>
                  <a:lnTo>
                    <a:pt x="841027" y="41061"/>
                  </a:lnTo>
                  <a:lnTo>
                    <a:pt x="856173" y="41061"/>
                  </a:lnTo>
                  <a:lnTo>
                    <a:pt x="862302" y="34933"/>
                  </a:lnTo>
                  <a:lnTo>
                    <a:pt x="862302" y="19814"/>
                  </a:lnTo>
                  <a:lnTo>
                    <a:pt x="856173" y="13686"/>
                  </a:lnTo>
                  <a:close/>
                </a:path>
                <a:path extrusionOk="0" h="55245" w="917575">
                  <a:moveTo>
                    <a:pt x="801396" y="13686"/>
                  </a:moveTo>
                  <a:lnTo>
                    <a:pt x="786248" y="13686"/>
                  </a:lnTo>
                  <a:lnTo>
                    <a:pt x="780121" y="19814"/>
                  </a:lnTo>
                  <a:lnTo>
                    <a:pt x="780121" y="34933"/>
                  </a:lnTo>
                  <a:lnTo>
                    <a:pt x="786248" y="41062"/>
                  </a:lnTo>
                  <a:lnTo>
                    <a:pt x="801396" y="41061"/>
                  </a:lnTo>
                  <a:lnTo>
                    <a:pt x="807524" y="34933"/>
                  </a:lnTo>
                  <a:lnTo>
                    <a:pt x="807524" y="19814"/>
                  </a:lnTo>
                  <a:lnTo>
                    <a:pt x="801396" y="13686"/>
                  </a:lnTo>
                  <a:close/>
                </a:path>
                <a:path extrusionOk="0" h="55245" w="917575">
                  <a:moveTo>
                    <a:pt x="746617" y="13686"/>
                  </a:moveTo>
                  <a:lnTo>
                    <a:pt x="731471" y="13686"/>
                  </a:lnTo>
                  <a:lnTo>
                    <a:pt x="725342" y="19814"/>
                  </a:lnTo>
                  <a:lnTo>
                    <a:pt x="725342" y="34933"/>
                  </a:lnTo>
                  <a:lnTo>
                    <a:pt x="731471" y="41062"/>
                  </a:lnTo>
                  <a:lnTo>
                    <a:pt x="746617" y="41062"/>
                  </a:lnTo>
                  <a:lnTo>
                    <a:pt x="752745" y="34933"/>
                  </a:lnTo>
                  <a:lnTo>
                    <a:pt x="752745" y="19814"/>
                  </a:lnTo>
                  <a:lnTo>
                    <a:pt x="746617" y="13686"/>
                  </a:lnTo>
                  <a:close/>
                </a:path>
                <a:path extrusionOk="0" h="55245" w="917575">
                  <a:moveTo>
                    <a:pt x="691838" y="13686"/>
                  </a:moveTo>
                  <a:lnTo>
                    <a:pt x="676692" y="13686"/>
                  </a:lnTo>
                  <a:lnTo>
                    <a:pt x="670564" y="19814"/>
                  </a:lnTo>
                  <a:lnTo>
                    <a:pt x="670564" y="34933"/>
                  </a:lnTo>
                  <a:lnTo>
                    <a:pt x="676692" y="41062"/>
                  </a:lnTo>
                  <a:lnTo>
                    <a:pt x="691838" y="41062"/>
                  </a:lnTo>
                  <a:lnTo>
                    <a:pt x="697967" y="34933"/>
                  </a:lnTo>
                  <a:lnTo>
                    <a:pt x="697967" y="19814"/>
                  </a:lnTo>
                  <a:lnTo>
                    <a:pt x="691838" y="13686"/>
                  </a:lnTo>
                  <a:close/>
                </a:path>
                <a:path extrusionOk="0" h="55245" w="917575">
                  <a:moveTo>
                    <a:pt x="637060" y="13686"/>
                  </a:moveTo>
                  <a:lnTo>
                    <a:pt x="621913" y="13686"/>
                  </a:lnTo>
                  <a:lnTo>
                    <a:pt x="615785" y="19814"/>
                  </a:lnTo>
                  <a:lnTo>
                    <a:pt x="615785" y="34933"/>
                  </a:lnTo>
                  <a:lnTo>
                    <a:pt x="621914" y="41062"/>
                  </a:lnTo>
                  <a:lnTo>
                    <a:pt x="637060" y="41062"/>
                  </a:lnTo>
                  <a:lnTo>
                    <a:pt x="643188" y="34933"/>
                  </a:lnTo>
                  <a:lnTo>
                    <a:pt x="643188" y="19814"/>
                  </a:lnTo>
                  <a:lnTo>
                    <a:pt x="637060" y="13686"/>
                  </a:lnTo>
                  <a:close/>
                </a:path>
                <a:path extrusionOk="0" h="55245" w="917575">
                  <a:moveTo>
                    <a:pt x="582281" y="13686"/>
                  </a:moveTo>
                  <a:lnTo>
                    <a:pt x="567135" y="13686"/>
                  </a:lnTo>
                  <a:lnTo>
                    <a:pt x="561007" y="19815"/>
                  </a:lnTo>
                  <a:lnTo>
                    <a:pt x="561007" y="34933"/>
                  </a:lnTo>
                  <a:lnTo>
                    <a:pt x="567135" y="41062"/>
                  </a:lnTo>
                  <a:lnTo>
                    <a:pt x="582282" y="41062"/>
                  </a:lnTo>
                  <a:lnTo>
                    <a:pt x="588410" y="34933"/>
                  </a:lnTo>
                  <a:lnTo>
                    <a:pt x="588410" y="19815"/>
                  </a:lnTo>
                  <a:lnTo>
                    <a:pt x="582281" y="13686"/>
                  </a:lnTo>
                  <a:close/>
                </a:path>
                <a:path extrusionOk="0" h="55245" w="917575">
                  <a:moveTo>
                    <a:pt x="527503" y="13686"/>
                  </a:moveTo>
                  <a:lnTo>
                    <a:pt x="512356" y="13686"/>
                  </a:lnTo>
                  <a:lnTo>
                    <a:pt x="506228" y="19815"/>
                  </a:lnTo>
                  <a:lnTo>
                    <a:pt x="506228" y="34933"/>
                  </a:lnTo>
                  <a:lnTo>
                    <a:pt x="512356" y="41062"/>
                  </a:lnTo>
                  <a:lnTo>
                    <a:pt x="527503" y="41062"/>
                  </a:lnTo>
                  <a:lnTo>
                    <a:pt x="533631" y="34933"/>
                  </a:lnTo>
                  <a:lnTo>
                    <a:pt x="533631" y="19815"/>
                  </a:lnTo>
                  <a:lnTo>
                    <a:pt x="527503" y="13686"/>
                  </a:lnTo>
                  <a:close/>
                </a:path>
                <a:path extrusionOk="0" h="55245" w="917575">
                  <a:moveTo>
                    <a:pt x="472724" y="13686"/>
                  </a:moveTo>
                  <a:lnTo>
                    <a:pt x="457578" y="13686"/>
                  </a:lnTo>
                  <a:lnTo>
                    <a:pt x="451450" y="19815"/>
                  </a:lnTo>
                  <a:lnTo>
                    <a:pt x="451450" y="34933"/>
                  </a:lnTo>
                  <a:lnTo>
                    <a:pt x="457578" y="41062"/>
                  </a:lnTo>
                  <a:lnTo>
                    <a:pt x="472724" y="41062"/>
                  </a:lnTo>
                  <a:lnTo>
                    <a:pt x="478853" y="34933"/>
                  </a:lnTo>
                  <a:lnTo>
                    <a:pt x="478853" y="19815"/>
                  </a:lnTo>
                  <a:lnTo>
                    <a:pt x="472724" y="13686"/>
                  </a:lnTo>
                  <a:close/>
                </a:path>
                <a:path extrusionOk="0" h="55245" w="917575">
                  <a:moveTo>
                    <a:pt x="417946" y="13686"/>
                  </a:moveTo>
                  <a:lnTo>
                    <a:pt x="402800" y="13686"/>
                  </a:lnTo>
                  <a:lnTo>
                    <a:pt x="396671" y="19815"/>
                  </a:lnTo>
                  <a:lnTo>
                    <a:pt x="396671" y="34933"/>
                  </a:lnTo>
                  <a:lnTo>
                    <a:pt x="402800" y="41062"/>
                  </a:lnTo>
                  <a:lnTo>
                    <a:pt x="417946" y="41062"/>
                  </a:lnTo>
                  <a:lnTo>
                    <a:pt x="424074" y="34933"/>
                  </a:lnTo>
                  <a:lnTo>
                    <a:pt x="424074" y="19815"/>
                  </a:lnTo>
                  <a:lnTo>
                    <a:pt x="417946" y="13686"/>
                  </a:lnTo>
                  <a:close/>
                </a:path>
                <a:path extrusionOk="0" h="55245" w="917575">
                  <a:moveTo>
                    <a:pt x="363168" y="13686"/>
                  </a:moveTo>
                  <a:lnTo>
                    <a:pt x="348021" y="13686"/>
                  </a:lnTo>
                  <a:lnTo>
                    <a:pt x="341893" y="19815"/>
                  </a:lnTo>
                  <a:lnTo>
                    <a:pt x="341893" y="34935"/>
                  </a:lnTo>
                  <a:lnTo>
                    <a:pt x="348021" y="41062"/>
                  </a:lnTo>
                  <a:lnTo>
                    <a:pt x="363168" y="41062"/>
                  </a:lnTo>
                  <a:lnTo>
                    <a:pt x="369296" y="34935"/>
                  </a:lnTo>
                  <a:lnTo>
                    <a:pt x="369296" y="19815"/>
                  </a:lnTo>
                  <a:lnTo>
                    <a:pt x="363168" y="13686"/>
                  </a:lnTo>
                  <a:close/>
                </a:path>
                <a:path extrusionOk="0" h="55245" w="917575">
                  <a:moveTo>
                    <a:pt x="308389" y="13686"/>
                  </a:moveTo>
                  <a:lnTo>
                    <a:pt x="293243" y="13686"/>
                  </a:lnTo>
                  <a:lnTo>
                    <a:pt x="287114" y="19815"/>
                  </a:lnTo>
                  <a:lnTo>
                    <a:pt x="287114" y="34935"/>
                  </a:lnTo>
                  <a:lnTo>
                    <a:pt x="293243" y="41062"/>
                  </a:lnTo>
                  <a:lnTo>
                    <a:pt x="308389" y="41062"/>
                  </a:lnTo>
                  <a:lnTo>
                    <a:pt x="314517" y="34935"/>
                  </a:lnTo>
                  <a:lnTo>
                    <a:pt x="314517" y="19815"/>
                  </a:lnTo>
                  <a:lnTo>
                    <a:pt x="308389" y="13686"/>
                  </a:lnTo>
                  <a:close/>
                </a:path>
                <a:path extrusionOk="0" h="55245" w="917575">
                  <a:moveTo>
                    <a:pt x="253611" y="13686"/>
                  </a:moveTo>
                  <a:lnTo>
                    <a:pt x="238464" y="13686"/>
                  </a:lnTo>
                  <a:lnTo>
                    <a:pt x="232336" y="19815"/>
                  </a:lnTo>
                  <a:lnTo>
                    <a:pt x="232336" y="34935"/>
                  </a:lnTo>
                  <a:lnTo>
                    <a:pt x="238464" y="41062"/>
                  </a:lnTo>
                  <a:lnTo>
                    <a:pt x="253611" y="41062"/>
                  </a:lnTo>
                  <a:lnTo>
                    <a:pt x="259739" y="34935"/>
                  </a:lnTo>
                  <a:lnTo>
                    <a:pt x="259739" y="19815"/>
                  </a:lnTo>
                  <a:lnTo>
                    <a:pt x="253611" y="13686"/>
                  </a:lnTo>
                  <a:close/>
                </a:path>
                <a:path extrusionOk="0" h="55245" w="917575">
                  <a:moveTo>
                    <a:pt x="198832" y="13688"/>
                  </a:moveTo>
                  <a:lnTo>
                    <a:pt x="183686" y="13688"/>
                  </a:lnTo>
                  <a:lnTo>
                    <a:pt x="177558" y="19815"/>
                  </a:lnTo>
                  <a:lnTo>
                    <a:pt x="177558" y="34935"/>
                  </a:lnTo>
                  <a:lnTo>
                    <a:pt x="183686" y="41062"/>
                  </a:lnTo>
                  <a:lnTo>
                    <a:pt x="198832" y="41062"/>
                  </a:lnTo>
                  <a:lnTo>
                    <a:pt x="204960" y="34935"/>
                  </a:lnTo>
                  <a:lnTo>
                    <a:pt x="204960" y="19815"/>
                  </a:lnTo>
                  <a:lnTo>
                    <a:pt x="198832" y="13688"/>
                  </a:lnTo>
                  <a:close/>
                </a:path>
                <a:path extrusionOk="0" h="55245" w="917575">
                  <a:moveTo>
                    <a:pt x="144054" y="13688"/>
                  </a:moveTo>
                  <a:lnTo>
                    <a:pt x="128907" y="13688"/>
                  </a:lnTo>
                  <a:lnTo>
                    <a:pt x="122779" y="19815"/>
                  </a:lnTo>
                  <a:lnTo>
                    <a:pt x="122779" y="34935"/>
                  </a:lnTo>
                  <a:lnTo>
                    <a:pt x="128907" y="41062"/>
                  </a:lnTo>
                  <a:lnTo>
                    <a:pt x="144054" y="41062"/>
                  </a:lnTo>
                  <a:lnTo>
                    <a:pt x="150182" y="34935"/>
                  </a:lnTo>
                  <a:lnTo>
                    <a:pt x="150182" y="19815"/>
                  </a:lnTo>
                  <a:lnTo>
                    <a:pt x="144054" y="13688"/>
                  </a:lnTo>
                  <a:close/>
                </a:path>
                <a:path extrusionOk="0" h="55245" w="917575">
                  <a:moveTo>
                    <a:pt x="89275" y="13688"/>
                  </a:moveTo>
                  <a:lnTo>
                    <a:pt x="74129" y="13688"/>
                  </a:lnTo>
                  <a:lnTo>
                    <a:pt x="68001" y="19815"/>
                  </a:lnTo>
                  <a:lnTo>
                    <a:pt x="68001" y="34935"/>
                  </a:lnTo>
                  <a:lnTo>
                    <a:pt x="74129" y="41062"/>
                  </a:lnTo>
                  <a:lnTo>
                    <a:pt x="89275" y="41062"/>
                  </a:lnTo>
                  <a:lnTo>
                    <a:pt x="95403" y="34935"/>
                  </a:lnTo>
                  <a:lnTo>
                    <a:pt x="95403" y="19815"/>
                  </a:lnTo>
                  <a:lnTo>
                    <a:pt x="89275" y="13688"/>
                  </a:lnTo>
                  <a:close/>
                </a:path>
                <a:path extrusionOk="0" h="55245" w="917575">
                  <a:moveTo>
                    <a:pt x="54751" y="0"/>
                  </a:moveTo>
                  <a:lnTo>
                    <a:pt x="0" y="27374"/>
                  </a:lnTo>
                  <a:lnTo>
                    <a:pt x="54751" y="54750"/>
                  </a:lnTo>
                  <a:lnTo>
                    <a:pt x="54751"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67" name="Google Shape;567;p24"/>
          <p:cNvSpPr/>
          <p:nvPr/>
        </p:nvSpPr>
        <p:spPr>
          <a:xfrm>
            <a:off x="2001519" y="5300133"/>
            <a:ext cx="985519" cy="0"/>
          </a:xfrm>
          <a:custGeom>
            <a:rect b="b" l="l" r="r" t="t"/>
            <a:pathLst>
              <a:path extrusionOk="0" h="120000" w="985519">
                <a:moveTo>
                  <a:pt x="0" y="0"/>
                </a:moveTo>
                <a:lnTo>
                  <a:pt x="985519" y="0"/>
                </a:lnTo>
              </a:path>
            </a:pathLst>
          </a:custGeom>
          <a:noFill/>
          <a:ln cap="flat" cmpd="sng" w="5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8" name="Google Shape;568;p24"/>
          <p:cNvSpPr/>
          <p:nvPr/>
        </p:nvSpPr>
        <p:spPr>
          <a:xfrm>
            <a:off x="4136812" y="5628640"/>
            <a:ext cx="985519" cy="0"/>
          </a:xfrm>
          <a:custGeom>
            <a:rect b="b" l="l" r="r" t="t"/>
            <a:pathLst>
              <a:path extrusionOk="0" h="120000" w="985520">
                <a:moveTo>
                  <a:pt x="0" y="0"/>
                </a:moveTo>
                <a:lnTo>
                  <a:pt x="985519" y="0"/>
                </a:lnTo>
              </a:path>
            </a:pathLst>
          </a:custGeom>
          <a:noFill/>
          <a:ln cap="flat" cmpd="sng" w="5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69" name="Google Shape;569;p24"/>
          <p:cNvSpPr/>
          <p:nvPr/>
        </p:nvSpPr>
        <p:spPr>
          <a:xfrm>
            <a:off x="1344506" y="5792892"/>
            <a:ext cx="985519" cy="0"/>
          </a:xfrm>
          <a:custGeom>
            <a:rect b="b" l="l" r="r" t="t"/>
            <a:pathLst>
              <a:path extrusionOk="0" h="120000" w="985519">
                <a:moveTo>
                  <a:pt x="0" y="0"/>
                </a:moveTo>
                <a:lnTo>
                  <a:pt x="985519" y="0"/>
                </a:lnTo>
              </a:path>
            </a:pathLst>
          </a:custGeom>
          <a:noFill/>
          <a:ln cap="flat" cmpd="sng" w="547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0" name="Google Shape;570;p24"/>
          <p:cNvSpPr txBox="1"/>
          <p:nvPr/>
        </p:nvSpPr>
        <p:spPr>
          <a:xfrm>
            <a:off x="3467955" y="3251200"/>
            <a:ext cx="101473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solidFill>
                  <a:schemeClr val="dk1"/>
                </a:solidFill>
                <a:latin typeface="Arial"/>
                <a:ea typeface="Arial"/>
                <a:cs typeface="Arial"/>
                <a:sym typeface="Arial"/>
              </a:rPr>
              <a:t>"Contig"</a:t>
            </a:r>
            <a:endParaRPr sz="2200">
              <a:solidFill>
                <a:schemeClr val="dk1"/>
              </a:solidFill>
              <a:latin typeface="Arial"/>
              <a:ea typeface="Arial"/>
              <a:cs typeface="Arial"/>
              <a:sym typeface="Arial"/>
            </a:endParaRPr>
          </a:p>
        </p:txBody>
      </p:sp>
      <p:sp>
        <p:nvSpPr>
          <p:cNvPr id="571" name="Google Shape;571;p24"/>
          <p:cNvSpPr txBox="1"/>
          <p:nvPr/>
        </p:nvSpPr>
        <p:spPr>
          <a:xfrm>
            <a:off x="7408495" y="3251200"/>
            <a:ext cx="101473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solidFill>
                  <a:schemeClr val="dk1"/>
                </a:solidFill>
                <a:latin typeface="Arial"/>
                <a:ea typeface="Arial"/>
                <a:cs typeface="Arial"/>
                <a:sym typeface="Arial"/>
              </a:rPr>
              <a:t>"Contig"</a:t>
            </a:r>
            <a:endParaRPr sz="2200">
              <a:solidFill>
                <a:schemeClr val="dk1"/>
              </a:solidFill>
              <a:latin typeface="Arial"/>
              <a:ea typeface="Arial"/>
              <a:cs typeface="Arial"/>
              <a:sym typeface="Arial"/>
            </a:endParaRPr>
          </a:p>
        </p:txBody>
      </p:sp>
      <p:sp>
        <p:nvSpPr>
          <p:cNvPr id="572" name="Google Shape;572;p24"/>
          <p:cNvSpPr txBox="1"/>
          <p:nvPr/>
        </p:nvSpPr>
        <p:spPr>
          <a:xfrm>
            <a:off x="5420345" y="3251200"/>
            <a:ext cx="104902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solidFill>
                  <a:schemeClr val="dk1"/>
                </a:solidFill>
                <a:latin typeface="Arial"/>
                <a:ea typeface="Arial"/>
                <a:cs typeface="Arial"/>
                <a:sym typeface="Arial"/>
              </a:rPr>
              <a:t>Seq gap</a:t>
            </a:r>
            <a:endParaRPr sz="2200">
              <a:solidFill>
                <a:schemeClr val="dk1"/>
              </a:solidFill>
              <a:latin typeface="Arial"/>
              <a:ea typeface="Arial"/>
              <a:cs typeface="Arial"/>
              <a:sym typeface="Arial"/>
            </a:endParaRPr>
          </a:p>
        </p:txBody>
      </p:sp>
      <p:grpSp>
        <p:nvGrpSpPr>
          <p:cNvPr id="573" name="Google Shape;573;p24"/>
          <p:cNvGrpSpPr/>
          <p:nvPr/>
        </p:nvGrpSpPr>
        <p:grpSpPr>
          <a:xfrm>
            <a:off x="1262379" y="2493987"/>
            <a:ext cx="8623512" cy="4120173"/>
            <a:chOff x="347979" y="2722587"/>
            <a:chExt cx="8623512" cy="4120173"/>
          </a:xfrm>
        </p:grpSpPr>
        <p:sp>
          <p:nvSpPr>
            <p:cNvPr id="574" name="Google Shape;574;p24"/>
            <p:cNvSpPr/>
            <p:nvPr/>
          </p:nvSpPr>
          <p:spPr>
            <a:xfrm>
              <a:off x="347979" y="2900680"/>
              <a:ext cx="3695700" cy="985519"/>
            </a:xfrm>
            <a:custGeom>
              <a:rect b="b" l="l" r="r" t="t"/>
              <a:pathLst>
                <a:path extrusionOk="0" h="985520" w="3695700">
                  <a:moveTo>
                    <a:pt x="0" y="985519"/>
                  </a:moveTo>
                  <a:lnTo>
                    <a:pt x="3695699" y="0"/>
                  </a:lnTo>
                </a:path>
              </a:pathLst>
            </a:custGeom>
            <a:noFill/>
            <a:ln cap="flat" cmpd="sng" w="136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5" name="Google Shape;575;p24"/>
            <p:cNvSpPr/>
            <p:nvPr/>
          </p:nvSpPr>
          <p:spPr>
            <a:xfrm>
              <a:off x="4454312" y="2900680"/>
              <a:ext cx="410845" cy="985519"/>
            </a:xfrm>
            <a:custGeom>
              <a:rect b="b" l="l" r="r" t="t"/>
              <a:pathLst>
                <a:path extrusionOk="0" h="985520" w="410845">
                  <a:moveTo>
                    <a:pt x="0" y="985519"/>
                  </a:moveTo>
                  <a:lnTo>
                    <a:pt x="410633" y="0"/>
                  </a:lnTo>
                </a:path>
              </a:pathLst>
            </a:custGeom>
            <a:noFill/>
            <a:ln cap="flat" cmpd="sng" w="136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6" name="Google Shape;576;p24"/>
            <p:cNvSpPr/>
            <p:nvPr/>
          </p:nvSpPr>
          <p:spPr>
            <a:xfrm>
              <a:off x="4043679" y="2900680"/>
              <a:ext cx="821690" cy="0"/>
            </a:xfrm>
            <a:custGeom>
              <a:rect b="b" l="l" r="r" t="t"/>
              <a:pathLst>
                <a:path extrusionOk="0" h="120000" w="821689">
                  <a:moveTo>
                    <a:pt x="0" y="0"/>
                  </a:moveTo>
                  <a:lnTo>
                    <a:pt x="821266" y="0"/>
                  </a:lnTo>
                </a:path>
              </a:pathLst>
            </a:custGeom>
            <a:noFill/>
            <a:ln cap="flat" cmpd="sng" w="547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7" name="Google Shape;577;p24"/>
            <p:cNvSpPr/>
            <p:nvPr/>
          </p:nvSpPr>
          <p:spPr>
            <a:xfrm>
              <a:off x="5193453" y="2900680"/>
              <a:ext cx="328930" cy="985519"/>
            </a:xfrm>
            <a:custGeom>
              <a:rect b="b" l="l" r="r" t="t"/>
              <a:pathLst>
                <a:path extrusionOk="0" h="985520" w="328929">
                  <a:moveTo>
                    <a:pt x="328506" y="985519"/>
                  </a:moveTo>
                  <a:lnTo>
                    <a:pt x="0" y="0"/>
                  </a:lnTo>
                </a:path>
              </a:pathLst>
            </a:custGeom>
            <a:noFill/>
            <a:ln cap="flat" cmpd="sng" w="136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8" name="Google Shape;578;p24"/>
            <p:cNvSpPr/>
            <p:nvPr/>
          </p:nvSpPr>
          <p:spPr>
            <a:xfrm>
              <a:off x="5850466" y="2900680"/>
              <a:ext cx="3121025" cy="985519"/>
            </a:xfrm>
            <a:custGeom>
              <a:rect b="b" l="l" r="r" t="t"/>
              <a:pathLst>
                <a:path extrusionOk="0" h="985520" w="3121025">
                  <a:moveTo>
                    <a:pt x="3120813" y="985519"/>
                  </a:moveTo>
                  <a:lnTo>
                    <a:pt x="0" y="0"/>
                  </a:lnTo>
                </a:path>
              </a:pathLst>
            </a:custGeom>
            <a:noFill/>
            <a:ln cap="flat" cmpd="sng" w="136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79" name="Google Shape;579;p24"/>
            <p:cNvSpPr/>
            <p:nvPr/>
          </p:nvSpPr>
          <p:spPr>
            <a:xfrm>
              <a:off x="5193452" y="2900680"/>
              <a:ext cx="657225" cy="0"/>
            </a:xfrm>
            <a:custGeom>
              <a:rect b="b" l="l" r="r" t="t"/>
              <a:pathLst>
                <a:path extrusionOk="0" h="120000" w="657225">
                  <a:moveTo>
                    <a:pt x="0" y="0"/>
                  </a:moveTo>
                  <a:lnTo>
                    <a:pt x="657013" y="0"/>
                  </a:lnTo>
                </a:path>
              </a:pathLst>
            </a:custGeom>
            <a:noFill/>
            <a:ln cap="flat" cmpd="sng" w="547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0" name="Google Shape;580;p24"/>
            <p:cNvSpPr/>
            <p:nvPr/>
          </p:nvSpPr>
          <p:spPr>
            <a:xfrm>
              <a:off x="4852031" y="2723172"/>
              <a:ext cx="355600" cy="191770"/>
            </a:xfrm>
            <a:custGeom>
              <a:rect b="b" l="l" r="r" t="t"/>
              <a:pathLst>
                <a:path extrusionOk="0" h="191769" w="355600">
                  <a:moveTo>
                    <a:pt x="348287" y="163413"/>
                  </a:moveTo>
                  <a:lnTo>
                    <a:pt x="333188" y="164176"/>
                  </a:lnTo>
                  <a:lnTo>
                    <a:pt x="327376" y="170605"/>
                  </a:lnTo>
                  <a:lnTo>
                    <a:pt x="328140" y="185732"/>
                  </a:lnTo>
                  <a:lnTo>
                    <a:pt x="334570" y="191543"/>
                  </a:lnTo>
                  <a:lnTo>
                    <a:pt x="349669" y="190781"/>
                  </a:lnTo>
                  <a:lnTo>
                    <a:pt x="355480" y="184351"/>
                  </a:lnTo>
                  <a:lnTo>
                    <a:pt x="354717" y="169224"/>
                  </a:lnTo>
                  <a:lnTo>
                    <a:pt x="348287" y="163413"/>
                  </a:lnTo>
                  <a:close/>
                </a:path>
                <a:path extrusionOk="0" h="191769" w="355600">
                  <a:moveTo>
                    <a:pt x="334636" y="108276"/>
                  </a:moveTo>
                  <a:lnTo>
                    <a:pt x="320437" y="113473"/>
                  </a:lnTo>
                  <a:lnTo>
                    <a:pt x="316790" y="121335"/>
                  </a:lnTo>
                  <a:lnTo>
                    <a:pt x="321997" y="135558"/>
                  </a:lnTo>
                  <a:lnTo>
                    <a:pt x="329858" y="139207"/>
                  </a:lnTo>
                  <a:lnTo>
                    <a:pt x="344055" y="134009"/>
                  </a:lnTo>
                  <a:lnTo>
                    <a:pt x="347704" y="126147"/>
                  </a:lnTo>
                  <a:lnTo>
                    <a:pt x="342497" y="111925"/>
                  </a:lnTo>
                  <a:lnTo>
                    <a:pt x="334636" y="108276"/>
                  </a:lnTo>
                  <a:close/>
                </a:path>
                <a:path extrusionOk="0" h="191769" w="355600">
                  <a:moveTo>
                    <a:pt x="303944" y="60427"/>
                  </a:moveTo>
                  <a:lnTo>
                    <a:pt x="291835" y="69482"/>
                  </a:lnTo>
                  <a:lnTo>
                    <a:pt x="290597" y="78060"/>
                  </a:lnTo>
                  <a:lnTo>
                    <a:pt x="299669" y="90190"/>
                  </a:lnTo>
                  <a:lnTo>
                    <a:pt x="308246" y="91427"/>
                  </a:lnTo>
                  <a:lnTo>
                    <a:pt x="320354" y="82373"/>
                  </a:lnTo>
                  <a:lnTo>
                    <a:pt x="321591" y="73794"/>
                  </a:lnTo>
                  <a:lnTo>
                    <a:pt x="312521" y="61664"/>
                  </a:lnTo>
                  <a:lnTo>
                    <a:pt x="303944" y="60427"/>
                  </a:lnTo>
                  <a:close/>
                </a:path>
                <a:path extrusionOk="0" h="191769" w="355600">
                  <a:moveTo>
                    <a:pt x="266365" y="23677"/>
                  </a:moveTo>
                  <a:lnTo>
                    <a:pt x="257947" y="25735"/>
                  </a:lnTo>
                  <a:lnTo>
                    <a:pt x="250097" y="38656"/>
                  </a:lnTo>
                  <a:lnTo>
                    <a:pt x="252154" y="47076"/>
                  </a:lnTo>
                  <a:lnTo>
                    <a:pt x="265099" y="54938"/>
                  </a:lnTo>
                  <a:lnTo>
                    <a:pt x="273518" y="52882"/>
                  </a:lnTo>
                  <a:lnTo>
                    <a:pt x="281367" y="39960"/>
                  </a:lnTo>
                  <a:lnTo>
                    <a:pt x="279311" y="31541"/>
                  </a:lnTo>
                  <a:lnTo>
                    <a:pt x="266365" y="23677"/>
                  </a:lnTo>
                  <a:close/>
                </a:path>
                <a:path extrusionOk="0" h="191769" w="355600">
                  <a:moveTo>
                    <a:pt x="211670" y="2810"/>
                  </a:moveTo>
                  <a:lnTo>
                    <a:pt x="204209" y="7219"/>
                  </a:lnTo>
                  <a:lnTo>
                    <a:pt x="200445" y="21861"/>
                  </a:lnTo>
                  <a:lnTo>
                    <a:pt x="204854" y="29323"/>
                  </a:lnTo>
                  <a:lnTo>
                    <a:pt x="219523" y="33094"/>
                  </a:lnTo>
                  <a:lnTo>
                    <a:pt x="226984" y="28685"/>
                  </a:lnTo>
                  <a:lnTo>
                    <a:pt x="230750" y="14042"/>
                  </a:lnTo>
                  <a:lnTo>
                    <a:pt x="226340" y="6581"/>
                  </a:lnTo>
                  <a:lnTo>
                    <a:pt x="211670" y="2810"/>
                  </a:lnTo>
                  <a:close/>
                </a:path>
                <a:path extrusionOk="0" h="191769" w="355600">
                  <a:moveTo>
                    <a:pt x="168095" y="0"/>
                  </a:moveTo>
                  <a:lnTo>
                    <a:pt x="152968" y="763"/>
                  </a:lnTo>
                  <a:lnTo>
                    <a:pt x="147157" y="7193"/>
                  </a:lnTo>
                  <a:lnTo>
                    <a:pt x="147919" y="22293"/>
                  </a:lnTo>
                  <a:lnTo>
                    <a:pt x="154349" y="28105"/>
                  </a:lnTo>
                  <a:lnTo>
                    <a:pt x="169476" y="27340"/>
                  </a:lnTo>
                  <a:lnTo>
                    <a:pt x="175287" y="20911"/>
                  </a:lnTo>
                  <a:lnTo>
                    <a:pt x="174525" y="5811"/>
                  </a:lnTo>
                  <a:lnTo>
                    <a:pt x="168095" y="0"/>
                  </a:lnTo>
                  <a:close/>
                </a:path>
                <a:path extrusionOk="0" h="191769" w="355600">
                  <a:moveTo>
                    <a:pt x="109515" y="12755"/>
                  </a:moveTo>
                  <a:lnTo>
                    <a:pt x="95869" y="19326"/>
                  </a:lnTo>
                  <a:lnTo>
                    <a:pt x="93007" y="27508"/>
                  </a:lnTo>
                  <a:lnTo>
                    <a:pt x="99566" y="41128"/>
                  </a:lnTo>
                  <a:lnTo>
                    <a:pt x="107748" y="43991"/>
                  </a:lnTo>
                  <a:lnTo>
                    <a:pt x="121394" y="37420"/>
                  </a:lnTo>
                  <a:lnTo>
                    <a:pt x="124256" y="29240"/>
                  </a:lnTo>
                  <a:lnTo>
                    <a:pt x="117695" y="15618"/>
                  </a:lnTo>
                  <a:lnTo>
                    <a:pt x="109515" y="12755"/>
                  </a:lnTo>
                  <a:close/>
                </a:path>
                <a:path extrusionOk="0" h="191769" w="355600">
                  <a:moveTo>
                    <a:pt x="59975" y="43816"/>
                  </a:moveTo>
                  <a:lnTo>
                    <a:pt x="48765" y="54002"/>
                  </a:lnTo>
                  <a:lnTo>
                    <a:pt x="48352" y="62660"/>
                  </a:lnTo>
                  <a:lnTo>
                    <a:pt x="58520" y="73849"/>
                  </a:lnTo>
                  <a:lnTo>
                    <a:pt x="67176" y="74263"/>
                  </a:lnTo>
                  <a:lnTo>
                    <a:pt x="78386" y="64076"/>
                  </a:lnTo>
                  <a:lnTo>
                    <a:pt x="78799" y="55418"/>
                  </a:lnTo>
                  <a:lnTo>
                    <a:pt x="68632" y="44230"/>
                  </a:lnTo>
                  <a:lnTo>
                    <a:pt x="59975" y="43816"/>
                  </a:lnTo>
                  <a:close/>
                </a:path>
                <a:path extrusionOk="0" h="191769" w="355600">
                  <a:moveTo>
                    <a:pt x="30173" y="87129"/>
                  </a:moveTo>
                  <a:lnTo>
                    <a:pt x="21992" y="89988"/>
                  </a:lnTo>
                  <a:lnTo>
                    <a:pt x="15415" y="103633"/>
                  </a:lnTo>
                  <a:lnTo>
                    <a:pt x="18274" y="111814"/>
                  </a:lnTo>
                  <a:lnTo>
                    <a:pt x="31893" y="118379"/>
                  </a:lnTo>
                  <a:lnTo>
                    <a:pt x="40074" y="115520"/>
                  </a:lnTo>
                  <a:lnTo>
                    <a:pt x="46652" y="101876"/>
                  </a:lnTo>
                  <a:lnTo>
                    <a:pt x="43793" y="93695"/>
                  </a:lnTo>
                  <a:lnTo>
                    <a:pt x="30173" y="87129"/>
                  </a:lnTo>
                  <a:close/>
                </a:path>
                <a:path extrusionOk="0" h="191769" w="355600">
                  <a:moveTo>
                    <a:pt x="9277" y="140045"/>
                  </a:moveTo>
                  <a:lnTo>
                    <a:pt x="2292" y="145176"/>
                  </a:lnTo>
                  <a:lnTo>
                    <a:pt x="0" y="160148"/>
                  </a:lnTo>
                  <a:lnTo>
                    <a:pt x="5130" y="167133"/>
                  </a:lnTo>
                  <a:lnTo>
                    <a:pt x="20074" y="169420"/>
                  </a:lnTo>
                  <a:lnTo>
                    <a:pt x="27059" y="164289"/>
                  </a:lnTo>
                  <a:lnTo>
                    <a:pt x="29352" y="149317"/>
                  </a:lnTo>
                  <a:lnTo>
                    <a:pt x="24221" y="142332"/>
                  </a:lnTo>
                  <a:lnTo>
                    <a:pt x="9277" y="14004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1" name="Google Shape;581;p24"/>
            <p:cNvSpPr/>
            <p:nvPr/>
          </p:nvSpPr>
          <p:spPr>
            <a:xfrm>
              <a:off x="1087119" y="2900680"/>
              <a:ext cx="1642745" cy="0"/>
            </a:xfrm>
            <a:custGeom>
              <a:rect b="b" l="l" r="r" t="t"/>
              <a:pathLst>
                <a:path extrusionOk="0" h="120000" w="1642745">
                  <a:moveTo>
                    <a:pt x="0" y="0"/>
                  </a:moveTo>
                  <a:lnTo>
                    <a:pt x="1642533" y="0"/>
                  </a:lnTo>
                </a:path>
              </a:pathLst>
            </a:custGeom>
            <a:noFill/>
            <a:ln cap="flat" cmpd="sng" w="547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2" name="Google Shape;582;p24"/>
            <p:cNvSpPr/>
            <p:nvPr/>
          </p:nvSpPr>
          <p:spPr>
            <a:xfrm>
              <a:off x="3304539" y="2900680"/>
              <a:ext cx="410845" cy="0"/>
            </a:xfrm>
            <a:custGeom>
              <a:rect b="b" l="l" r="r" t="t"/>
              <a:pathLst>
                <a:path extrusionOk="0" h="120000" w="410845">
                  <a:moveTo>
                    <a:pt x="0" y="0"/>
                  </a:moveTo>
                  <a:lnTo>
                    <a:pt x="410633" y="0"/>
                  </a:lnTo>
                </a:path>
              </a:pathLst>
            </a:custGeom>
            <a:noFill/>
            <a:ln cap="flat" cmpd="sng" w="547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3" name="Google Shape;583;p24"/>
            <p:cNvSpPr/>
            <p:nvPr/>
          </p:nvSpPr>
          <p:spPr>
            <a:xfrm>
              <a:off x="2716263" y="2723159"/>
              <a:ext cx="1341755" cy="192405"/>
            </a:xfrm>
            <a:custGeom>
              <a:rect b="b" l="l" r="r" t="t"/>
              <a:pathLst>
                <a:path extrusionOk="0" h="192405" w="1341754">
                  <a:moveTo>
                    <a:pt x="28613" y="160769"/>
                  </a:moveTo>
                  <a:lnTo>
                    <a:pt x="23050" y="154127"/>
                  </a:lnTo>
                  <a:lnTo>
                    <a:pt x="7988" y="152781"/>
                  </a:lnTo>
                  <a:lnTo>
                    <a:pt x="1346" y="158343"/>
                  </a:lnTo>
                  <a:lnTo>
                    <a:pt x="0" y="173431"/>
                  </a:lnTo>
                  <a:lnTo>
                    <a:pt x="5562" y="180086"/>
                  </a:lnTo>
                  <a:lnTo>
                    <a:pt x="20624" y="181419"/>
                  </a:lnTo>
                  <a:lnTo>
                    <a:pt x="27266" y="175856"/>
                  </a:lnTo>
                  <a:lnTo>
                    <a:pt x="28613" y="160769"/>
                  </a:lnTo>
                  <a:close/>
                </a:path>
                <a:path extrusionOk="0" h="192405" w="1341754">
                  <a:moveTo>
                    <a:pt x="49593" y="117690"/>
                  </a:moveTo>
                  <a:lnTo>
                    <a:pt x="47739" y="109220"/>
                  </a:lnTo>
                  <a:lnTo>
                    <a:pt x="35001" y="101079"/>
                  </a:lnTo>
                  <a:lnTo>
                    <a:pt x="26543" y="102933"/>
                  </a:lnTo>
                  <a:lnTo>
                    <a:pt x="18376" y="115697"/>
                  </a:lnTo>
                  <a:lnTo>
                    <a:pt x="20231" y="124155"/>
                  </a:lnTo>
                  <a:lnTo>
                    <a:pt x="32969" y="132308"/>
                  </a:lnTo>
                  <a:lnTo>
                    <a:pt x="41440" y="130441"/>
                  </a:lnTo>
                  <a:lnTo>
                    <a:pt x="49593" y="117690"/>
                  </a:lnTo>
                  <a:close/>
                </a:path>
                <a:path extrusionOk="0" h="192405" w="1341754">
                  <a:moveTo>
                    <a:pt x="87922" y="75755"/>
                  </a:moveTo>
                  <a:lnTo>
                    <a:pt x="78752" y="63741"/>
                  </a:lnTo>
                  <a:lnTo>
                    <a:pt x="70154" y="62598"/>
                  </a:lnTo>
                  <a:lnTo>
                    <a:pt x="58115" y="71793"/>
                  </a:lnTo>
                  <a:lnTo>
                    <a:pt x="56972" y="80378"/>
                  </a:lnTo>
                  <a:lnTo>
                    <a:pt x="66154" y="92392"/>
                  </a:lnTo>
                  <a:lnTo>
                    <a:pt x="74739" y="93535"/>
                  </a:lnTo>
                  <a:lnTo>
                    <a:pt x="86779" y="84340"/>
                  </a:lnTo>
                  <a:lnTo>
                    <a:pt x="87922" y="75755"/>
                  </a:lnTo>
                  <a:close/>
                </a:path>
                <a:path extrusionOk="0" h="192405" w="1341754">
                  <a:moveTo>
                    <a:pt x="135013" y="51714"/>
                  </a:moveTo>
                  <a:lnTo>
                    <a:pt x="129070" y="37820"/>
                  </a:lnTo>
                  <a:lnTo>
                    <a:pt x="121031" y="34594"/>
                  </a:lnTo>
                  <a:lnTo>
                    <a:pt x="107099" y="40538"/>
                  </a:lnTo>
                  <a:lnTo>
                    <a:pt x="103873" y="48590"/>
                  </a:lnTo>
                  <a:lnTo>
                    <a:pt x="109816" y="62484"/>
                  </a:lnTo>
                  <a:lnTo>
                    <a:pt x="117868" y="65709"/>
                  </a:lnTo>
                  <a:lnTo>
                    <a:pt x="131787" y="59766"/>
                  </a:lnTo>
                  <a:lnTo>
                    <a:pt x="135013" y="51714"/>
                  </a:lnTo>
                  <a:close/>
                </a:path>
                <a:path extrusionOk="0" h="192405" w="1341754">
                  <a:moveTo>
                    <a:pt x="185991" y="34836"/>
                  </a:moveTo>
                  <a:lnTo>
                    <a:pt x="181978" y="20256"/>
                  </a:lnTo>
                  <a:lnTo>
                    <a:pt x="174447" y="15976"/>
                  </a:lnTo>
                  <a:lnTo>
                    <a:pt x="159842" y="19989"/>
                  </a:lnTo>
                  <a:lnTo>
                    <a:pt x="155549" y="27520"/>
                  </a:lnTo>
                  <a:lnTo>
                    <a:pt x="159562" y="42100"/>
                  </a:lnTo>
                  <a:lnTo>
                    <a:pt x="167106" y="46380"/>
                  </a:lnTo>
                  <a:lnTo>
                    <a:pt x="181698" y="42367"/>
                  </a:lnTo>
                  <a:lnTo>
                    <a:pt x="185991" y="34836"/>
                  </a:lnTo>
                  <a:close/>
                </a:path>
                <a:path extrusionOk="0" h="192405" w="1341754">
                  <a:moveTo>
                    <a:pt x="238861" y="24841"/>
                  </a:moveTo>
                  <a:lnTo>
                    <a:pt x="236664" y="9880"/>
                  </a:lnTo>
                  <a:lnTo>
                    <a:pt x="229704" y="4711"/>
                  </a:lnTo>
                  <a:lnTo>
                    <a:pt x="214718" y="6908"/>
                  </a:lnTo>
                  <a:lnTo>
                    <a:pt x="209550" y="13868"/>
                  </a:lnTo>
                  <a:lnTo>
                    <a:pt x="211747" y="28816"/>
                  </a:lnTo>
                  <a:lnTo>
                    <a:pt x="218706" y="33997"/>
                  </a:lnTo>
                  <a:lnTo>
                    <a:pt x="233692" y="31788"/>
                  </a:lnTo>
                  <a:lnTo>
                    <a:pt x="238861" y="24841"/>
                  </a:lnTo>
                  <a:close/>
                </a:path>
                <a:path extrusionOk="0" h="192405" w="1341754">
                  <a:moveTo>
                    <a:pt x="292582" y="21069"/>
                  </a:moveTo>
                  <a:lnTo>
                    <a:pt x="292150" y="5956"/>
                  </a:lnTo>
                  <a:lnTo>
                    <a:pt x="285851" y="0"/>
                  </a:lnTo>
                  <a:lnTo>
                    <a:pt x="270713" y="444"/>
                  </a:lnTo>
                  <a:lnTo>
                    <a:pt x="264756" y="6743"/>
                  </a:lnTo>
                  <a:lnTo>
                    <a:pt x="265201" y="21856"/>
                  </a:lnTo>
                  <a:lnTo>
                    <a:pt x="271500" y="27800"/>
                  </a:lnTo>
                  <a:lnTo>
                    <a:pt x="286639" y="27368"/>
                  </a:lnTo>
                  <a:lnTo>
                    <a:pt x="292582" y="21069"/>
                  </a:lnTo>
                  <a:close/>
                </a:path>
                <a:path extrusionOk="0" h="192405" w="1341754">
                  <a:moveTo>
                    <a:pt x="347726" y="8051"/>
                  </a:moveTo>
                  <a:lnTo>
                    <a:pt x="342150" y="1409"/>
                  </a:lnTo>
                  <a:lnTo>
                    <a:pt x="327063" y="101"/>
                  </a:lnTo>
                  <a:lnTo>
                    <a:pt x="320421" y="5664"/>
                  </a:lnTo>
                  <a:lnTo>
                    <a:pt x="319112" y="20726"/>
                  </a:lnTo>
                  <a:lnTo>
                    <a:pt x="324688" y="27368"/>
                  </a:lnTo>
                  <a:lnTo>
                    <a:pt x="339775" y="28689"/>
                  </a:lnTo>
                  <a:lnTo>
                    <a:pt x="346405" y="23114"/>
                  </a:lnTo>
                  <a:lnTo>
                    <a:pt x="347726" y="8051"/>
                  </a:lnTo>
                  <a:close/>
                </a:path>
                <a:path extrusionOk="0" h="192405" w="1341754">
                  <a:moveTo>
                    <a:pt x="402729" y="16357"/>
                  </a:moveTo>
                  <a:lnTo>
                    <a:pt x="397992" y="9105"/>
                  </a:lnTo>
                  <a:lnTo>
                    <a:pt x="383159" y="6007"/>
                  </a:lnTo>
                  <a:lnTo>
                    <a:pt x="375907" y="10756"/>
                  </a:lnTo>
                  <a:lnTo>
                    <a:pt x="372808" y="25552"/>
                  </a:lnTo>
                  <a:lnTo>
                    <a:pt x="377558" y="32804"/>
                  </a:lnTo>
                  <a:lnTo>
                    <a:pt x="392379" y="35902"/>
                  </a:lnTo>
                  <a:lnTo>
                    <a:pt x="399630" y="31165"/>
                  </a:lnTo>
                  <a:lnTo>
                    <a:pt x="402729" y="16357"/>
                  </a:lnTo>
                  <a:close/>
                </a:path>
                <a:path extrusionOk="0" h="192405" w="1341754">
                  <a:moveTo>
                    <a:pt x="456323" y="31496"/>
                  </a:moveTo>
                  <a:lnTo>
                    <a:pt x="452539" y="23698"/>
                  </a:lnTo>
                  <a:lnTo>
                    <a:pt x="438238" y="18732"/>
                  </a:lnTo>
                  <a:lnTo>
                    <a:pt x="430428" y="22517"/>
                  </a:lnTo>
                  <a:lnTo>
                    <a:pt x="425475" y="36791"/>
                  </a:lnTo>
                  <a:lnTo>
                    <a:pt x="429260" y="44602"/>
                  </a:lnTo>
                  <a:lnTo>
                    <a:pt x="443560" y="49568"/>
                  </a:lnTo>
                  <a:lnTo>
                    <a:pt x="451358" y="45783"/>
                  </a:lnTo>
                  <a:lnTo>
                    <a:pt x="456323" y="31496"/>
                  </a:lnTo>
                  <a:close/>
                </a:path>
                <a:path extrusionOk="0" h="192405" w="1341754">
                  <a:moveTo>
                    <a:pt x="507174" y="54457"/>
                  </a:moveTo>
                  <a:lnTo>
                    <a:pt x="504571" y="46202"/>
                  </a:lnTo>
                  <a:lnTo>
                    <a:pt x="491121" y="39217"/>
                  </a:lnTo>
                  <a:lnTo>
                    <a:pt x="482866" y="41833"/>
                  </a:lnTo>
                  <a:lnTo>
                    <a:pt x="475894" y="55245"/>
                  </a:lnTo>
                  <a:lnTo>
                    <a:pt x="478510" y="63512"/>
                  </a:lnTo>
                  <a:lnTo>
                    <a:pt x="491947" y="70497"/>
                  </a:lnTo>
                  <a:lnTo>
                    <a:pt x="500214" y="67881"/>
                  </a:lnTo>
                  <a:lnTo>
                    <a:pt x="507174" y="54457"/>
                  </a:lnTo>
                  <a:close/>
                </a:path>
                <a:path extrusionOk="0" h="192405" w="1341754">
                  <a:moveTo>
                    <a:pt x="552996" y="86715"/>
                  </a:moveTo>
                  <a:lnTo>
                    <a:pt x="551840" y="78130"/>
                  </a:lnTo>
                  <a:lnTo>
                    <a:pt x="539813" y="68922"/>
                  </a:lnTo>
                  <a:lnTo>
                    <a:pt x="531215" y="70078"/>
                  </a:lnTo>
                  <a:lnTo>
                    <a:pt x="522033" y="82092"/>
                  </a:lnTo>
                  <a:lnTo>
                    <a:pt x="523189" y="90678"/>
                  </a:lnTo>
                  <a:lnTo>
                    <a:pt x="535228" y="99872"/>
                  </a:lnTo>
                  <a:lnTo>
                    <a:pt x="543814" y="98729"/>
                  </a:lnTo>
                  <a:lnTo>
                    <a:pt x="552996" y="86715"/>
                  </a:lnTo>
                  <a:close/>
                </a:path>
                <a:path extrusionOk="0" h="192405" w="1341754">
                  <a:moveTo>
                    <a:pt x="588924" y="124472"/>
                  </a:moveTo>
                  <a:lnTo>
                    <a:pt x="580758" y="111721"/>
                  </a:lnTo>
                  <a:lnTo>
                    <a:pt x="572287" y="109855"/>
                  </a:lnTo>
                  <a:lnTo>
                    <a:pt x="559562" y="118021"/>
                  </a:lnTo>
                  <a:lnTo>
                    <a:pt x="557707" y="126479"/>
                  </a:lnTo>
                  <a:lnTo>
                    <a:pt x="565873" y="139230"/>
                  </a:lnTo>
                  <a:lnTo>
                    <a:pt x="574332" y="141097"/>
                  </a:lnTo>
                  <a:lnTo>
                    <a:pt x="587070" y="132930"/>
                  </a:lnTo>
                  <a:lnTo>
                    <a:pt x="588924" y="124472"/>
                  </a:lnTo>
                  <a:close/>
                </a:path>
                <a:path extrusionOk="0" h="192405" w="1341754">
                  <a:moveTo>
                    <a:pt x="602589" y="183832"/>
                  </a:moveTo>
                  <a:lnTo>
                    <a:pt x="601243" y="168744"/>
                  </a:lnTo>
                  <a:lnTo>
                    <a:pt x="594601" y="163182"/>
                  </a:lnTo>
                  <a:lnTo>
                    <a:pt x="579539" y="164515"/>
                  </a:lnTo>
                  <a:lnTo>
                    <a:pt x="573976" y="171157"/>
                  </a:lnTo>
                  <a:lnTo>
                    <a:pt x="575310" y="186245"/>
                  </a:lnTo>
                  <a:lnTo>
                    <a:pt x="581952" y="191808"/>
                  </a:lnTo>
                  <a:lnTo>
                    <a:pt x="597014" y="190474"/>
                  </a:lnTo>
                  <a:lnTo>
                    <a:pt x="602589" y="183832"/>
                  </a:lnTo>
                  <a:close/>
                </a:path>
                <a:path extrusionOk="0" h="192405" w="1341754">
                  <a:moveTo>
                    <a:pt x="1015339" y="149339"/>
                  </a:moveTo>
                  <a:lnTo>
                    <a:pt x="1010208" y="142354"/>
                  </a:lnTo>
                  <a:lnTo>
                    <a:pt x="995260" y="140068"/>
                  </a:lnTo>
                  <a:lnTo>
                    <a:pt x="988275" y="145199"/>
                  </a:lnTo>
                  <a:lnTo>
                    <a:pt x="985989" y="160172"/>
                  </a:lnTo>
                  <a:lnTo>
                    <a:pt x="991120" y="167157"/>
                  </a:lnTo>
                  <a:lnTo>
                    <a:pt x="1006068" y="169443"/>
                  </a:lnTo>
                  <a:lnTo>
                    <a:pt x="1013053" y="164312"/>
                  </a:lnTo>
                  <a:lnTo>
                    <a:pt x="1015339" y="149339"/>
                  </a:lnTo>
                  <a:close/>
                </a:path>
                <a:path extrusionOk="0" h="192405" w="1341754">
                  <a:moveTo>
                    <a:pt x="1032637" y="101892"/>
                  </a:moveTo>
                  <a:lnTo>
                    <a:pt x="1029779" y="93713"/>
                  </a:lnTo>
                  <a:lnTo>
                    <a:pt x="1016165" y="87147"/>
                  </a:lnTo>
                  <a:lnTo>
                    <a:pt x="1007986" y="90004"/>
                  </a:lnTo>
                  <a:lnTo>
                    <a:pt x="1001407" y="103657"/>
                  </a:lnTo>
                  <a:lnTo>
                    <a:pt x="1004265" y="111836"/>
                  </a:lnTo>
                  <a:lnTo>
                    <a:pt x="1017879" y="118402"/>
                  </a:lnTo>
                  <a:lnTo>
                    <a:pt x="1026058" y="115544"/>
                  </a:lnTo>
                  <a:lnTo>
                    <a:pt x="1032637" y="101892"/>
                  </a:lnTo>
                  <a:close/>
                </a:path>
                <a:path extrusionOk="0" h="192405" w="1341754">
                  <a:moveTo>
                    <a:pt x="1064793" y="55435"/>
                  </a:moveTo>
                  <a:lnTo>
                    <a:pt x="1054620" y="44246"/>
                  </a:lnTo>
                  <a:lnTo>
                    <a:pt x="1045959" y="43840"/>
                  </a:lnTo>
                  <a:lnTo>
                    <a:pt x="1034757" y="54025"/>
                  </a:lnTo>
                  <a:lnTo>
                    <a:pt x="1034338" y="62674"/>
                  </a:lnTo>
                  <a:lnTo>
                    <a:pt x="1044511" y="73863"/>
                  </a:lnTo>
                  <a:lnTo>
                    <a:pt x="1053160" y="74282"/>
                  </a:lnTo>
                  <a:lnTo>
                    <a:pt x="1064374" y="64096"/>
                  </a:lnTo>
                  <a:lnTo>
                    <a:pt x="1064793" y="55435"/>
                  </a:lnTo>
                  <a:close/>
                </a:path>
                <a:path extrusionOk="0" h="192405" w="1341754">
                  <a:moveTo>
                    <a:pt x="1110246" y="29260"/>
                  </a:moveTo>
                  <a:lnTo>
                    <a:pt x="1103680" y="15633"/>
                  </a:lnTo>
                  <a:lnTo>
                    <a:pt x="1095502" y="12776"/>
                  </a:lnTo>
                  <a:lnTo>
                    <a:pt x="1081862" y="19342"/>
                  </a:lnTo>
                  <a:lnTo>
                    <a:pt x="1078992" y="27520"/>
                  </a:lnTo>
                  <a:lnTo>
                    <a:pt x="1085557" y="41148"/>
                  </a:lnTo>
                  <a:lnTo>
                    <a:pt x="1093736" y="44005"/>
                  </a:lnTo>
                  <a:lnTo>
                    <a:pt x="1107389" y="37439"/>
                  </a:lnTo>
                  <a:lnTo>
                    <a:pt x="1110246" y="29260"/>
                  </a:lnTo>
                  <a:close/>
                </a:path>
                <a:path extrusionOk="0" h="192405" w="1341754">
                  <a:moveTo>
                    <a:pt x="1161275" y="20929"/>
                  </a:moveTo>
                  <a:lnTo>
                    <a:pt x="1160513" y="5829"/>
                  </a:lnTo>
                  <a:lnTo>
                    <a:pt x="1154087" y="12"/>
                  </a:lnTo>
                  <a:lnTo>
                    <a:pt x="1138961" y="787"/>
                  </a:lnTo>
                  <a:lnTo>
                    <a:pt x="1133144" y="7213"/>
                  </a:lnTo>
                  <a:lnTo>
                    <a:pt x="1133906" y="22313"/>
                  </a:lnTo>
                  <a:lnTo>
                    <a:pt x="1140333" y="28117"/>
                  </a:lnTo>
                  <a:lnTo>
                    <a:pt x="1155471" y="27355"/>
                  </a:lnTo>
                  <a:lnTo>
                    <a:pt x="1161275" y="20929"/>
                  </a:lnTo>
                  <a:close/>
                </a:path>
                <a:path extrusionOk="0" h="192405" w="1341754">
                  <a:moveTo>
                    <a:pt x="1216736" y="14058"/>
                  </a:moveTo>
                  <a:lnTo>
                    <a:pt x="1212329" y="6604"/>
                  </a:lnTo>
                  <a:lnTo>
                    <a:pt x="1197660" y="2832"/>
                  </a:lnTo>
                  <a:lnTo>
                    <a:pt x="1190193" y="7239"/>
                  </a:lnTo>
                  <a:lnTo>
                    <a:pt x="1186434" y="21882"/>
                  </a:lnTo>
                  <a:lnTo>
                    <a:pt x="1190840" y="29337"/>
                  </a:lnTo>
                  <a:lnTo>
                    <a:pt x="1205509" y="33108"/>
                  </a:lnTo>
                  <a:lnTo>
                    <a:pt x="1212977" y="28702"/>
                  </a:lnTo>
                  <a:lnTo>
                    <a:pt x="1216736" y="14058"/>
                  </a:lnTo>
                  <a:close/>
                </a:path>
                <a:path extrusionOk="0" h="192405" w="1341754">
                  <a:moveTo>
                    <a:pt x="1267358" y="39979"/>
                  </a:moveTo>
                  <a:lnTo>
                    <a:pt x="1265301" y="31559"/>
                  </a:lnTo>
                  <a:lnTo>
                    <a:pt x="1252359" y="23698"/>
                  </a:lnTo>
                  <a:lnTo>
                    <a:pt x="1243939" y="25755"/>
                  </a:lnTo>
                  <a:lnTo>
                    <a:pt x="1236091" y="38671"/>
                  </a:lnTo>
                  <a:lnTo>
                    <a:pt x="1238148" y="47091"/>
                  </a:lnTo>
                  <a:lnTo>
                    <a:pt x="1251089" y="54952"/>
                  </a:lnTo>
                  <a:lnTo>
                    <a:pt x="1259509" y="52895"/>
                  </a:lnTo>
                  <a:lnTo>
                    <a:pt x="1267358" y="39979"/>
                  </a:lnTo>
                  <a:close/>
                </a:path>
                <a:path extrusionOk="0" h="192405" w="1341754">
                  <a:moveTo>
                    <a:pt x="1307579" y="73812"/>
                  </a:moveTo>
                  <a:lnTo>
                    <a:pt x="1298511" y="61683"/>
                  </a:lnTo>
                  <a:lnTo>
                    <a:pt x="1289926" y="60452"/>
                  </a:lnTo>
                  <a:lnTo>
                    <a:pt x="1277823" y="69507"/>
                  </a:lnTo>
                  <a:lnTo>
                    <a:pt x="1276591" y="78079"/>
                  </a:lnTo>
                  <a:lnTo>
                    <a:pt x="1285659" y="90208"/>
                  </a:lnTo>
                  <a:lnTo>
                    <a:pt x="1294231" y="91440"/>
                  </a:lnTo>
                  <a:lnTo>
                    <a:pt x="1306347" y="82397"/>
                  </a:lnTo>
                  <a:lnTo>
                    <a:pt x="1307579" y="73812"/>
                  </a:lnTo>
                  <a:close/>
                </a:path>
                <a:path extrusionOk="0" h="192405" w="1341754">
                  <a:moveTo>
                    <a:pt x="1333690" y="126161"/>
                  </a:moveTo>
                  <a:lnTo>
                    <a:pt x="1328483" y="111937"/>
                  </a:lnTo>
                  <a:lnTo>
                    <a:pt x="1320622" y="108292"/>
                  </a:lnTo>
                  <a:lnTo>
                    <a:pt x="1306423" y="113487"/>
                  </a:lnTo>
                  <a:lnTo>
                    <a:pt x="1302778" y="121348"/>
                  </a:lnTo>
                  <a:lnTo>
                    <a:pt x="1307985" y="135572"/>
                  </a:lnTo>
                  <a:lnTo>
                    <a:pt x="1315847" y="139230"/>
                  </a:lnTo>
                  <a:lnTo>
                    <a:pt x="1330045" y="134023"/>
                  </a:lnTo>
                  <a:lnTo>
                    <a:pt x="1333690" y="126161"/>
                  </a:lnTo>
                  <a:close/>
                </a:path>
                <a:path extrusionOk="0" h="192405" w="1341754">
                  <a:moveTo>
                    <a:pt x="1341475" y="184365"/>
                  </a:moveTo>
                  <a:lnTo>
                    <a:pt x="1340700" y="169240"/>
                  </a:lnTo>
                  <a:lnTo>
                    <a:pt x="1334274" y="163436"/>
                  </a:lnTo>
                  <a:lnTo>
                    <a:pt x="1319174" y="164198"/>
                  </a:lnTo>
                  <a:lnTo>
                    <a:pt x="1313370" y="170624"/>
                  </a:lnTo>
                  <a:lnTo>
                    <a:pt x="1314132" y="185750"/>
                  </a:lnTo>
                  <a:lnTo>
                    <a:pt x="1320558" y="191566"/>
                  </a:lnTo>
                  <a:lnTo>
                    <a:pt x="1335659" y="190804"/>
                  </a:lnTo>
                  <a:lnTo>
                    <a:pt x="1341475" y="184365"/>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4" name="Google Shape;584;p24"/>
            <p:cNvSpPr/>
            <p:nvPr/>
          </p:nvSpPr>
          <p:spPr>
            <a:xfrm>
              <a:off x="6343227" y="2900680"/>
              <a:ext cx="1642745" cy="0"/>
            </a:xfrm>
            <a:custGeom>
              <a:rect b="b" l="l" r="r" t="t"/>
              <a:pathLst>
                <a:path extrusionOk="0" h="120000" w="1642745">
                  <a:moveTo>
                    <a:pt x="0" y="0"/>
                  </a:moveTo>
                  <a:lnTo>
                    <a:pt x="1642533" y="0"/>
                  </a:lnTo>
                </a:path>
              </a:pathLst>
            </a:custGeom>
            <a:noFill/>
            <a:ln cap="flat" cmpd="sng" w="547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5" name="Google Shape;585;p24"/>
            <p:cNvSpPr/>
            <p:nvPr/>
          </p:nvSpPr>
          <p:spPr>
            <a:xfrm>
              <a:off x="8314265" y="2900680"/>
              <a:ext cx="657225" cy="0"/>
            </a:xfrm>
            <a:custGeom>
              <a:rect b="b" l="l" r="r" t="t"/>
              <a:pathLst>
                <a:path extrusionOk="0" h="120000" w="657225">
                  <a:moveTo>
                    <a:pt x="0" y="0"/>
                  </a:moveTo>
                  <a:lnTo>
                    <a:pt x="657013" y="0"/>
                  </a:lnTo>
                </a:path>
              </a:pathLst>
            </a:custGeom>
            <a:noFill/>
            <a:ln cap="flat" cmpd="sng" w="54750">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6" name="Google Shape;586;p24"/>
            <p:cNvSpPr/>
            <p:nvPr/>
          </p:nvSpPr>
          <p:spPr>
            <a:xfrm>
              <a:off x="5845429" y="2722587"/>
              <a:ext cx="2483485" cy="192405"/>
            </a:xfrm>
            <a:custGeom>
              <a:rect b="b" l="l" r="r" t="t"/>
              <a:pathLst>
                <a:path extrusionOk="0" h="192405" w="2483484">
                  <a:moveTo>
                    <a:pt x="30988" y="128689"/>
                  </a:moveTo>
                  <a:lnTo>
                    <a:pt x="27470" y="120764"/>
                  </a:lnTo>
                  <a:lnTo>
                    <a:pt x="13373" y="115328"/>
                  </a:lnTo>
                  <a:lnTo>
                    <a:pt x="5448" y="118846"/>
                  </a:lnTo>
                  <a:lnTo>
                    <a:pt x="0" y="132981"/>
                  </a:lnTo>
                  <a:lnTo>
                    <a:pt x="3517" y="140906"/>
                  </a:lnTo>
                  <a:lnTo>
                    <a:pt x="17627" y="146342"/>
                  </a:lnTo>
                  <a:lnTo>
                    <a:pt x="25552" y="142824"/>
                  </a:lnTo>
                  <a:lnTo>
                    <a:pt x="30988" y="128689"/>
                  </a:lnTo>
                  <a:close/>
                </a:path>
                <a:path extrusionOk="0" h="192405" w="2483484">
                  <a:moveTo>
                    <a:pt x="62217" y="90004"/>
                  </a:moveTo>
                  <a:lnTo>
                    <a:pt x="61810" y="81343"/>
                  </a:lnTo>
                  <a:lnTo>
                    <a:pt x="50622" y="71170"/>
                  </a:lnTo>
                  <a:lnTo>
                    <a:pt x="41973" y="71577"/>
                  </a:lnTo>
                  <a:lnTo>
                    <a:pt x="31775" y="82765"/>
                  </a:lnTo>
                  <a:lnTo>
                    <a:pt x="32181" y="91427"/>
                  </a:lnTo>
                  <a:lnTo>
                    <a:pt x="43357" y="101612"/>
                  </a:lnTo>
                  <a:lnTo>
                    <a:pt x="52019" y="101206"/>
                  </a:lnTo>
                  <a:lnTo>
                    <a:pt x="62217" y="90004"/>
                  </a:lnTo>
                  <a:close/>
                </a:path>
                <a:path extrusionOk="0" h="192405" w="2483484">
                  <a:moveTo>
                    <a:pt x="106413" y="53086"/>
                  </a:moveTo>
                  <a:lnTo>
                    <a:pt x="98577" y="40157"/>
                  </a:lnTo>
                  <a:lnTo>
                    <a:pt x="90157" y="38087"/>
                  </a:lnTo>
                  <a:lnTo>
                    <a:pt x="77203" y="45935"/>
                  </a:lnTo>
                  <a:lnTo>
                    <a:pt x="75145" y="54356"/>
                  </a:lnTo>
                  <a:lnTo>
                    <a:pt x="82981" y="67284"/>
                  </a:lnTo>
                  <a:lnTo>
                    <a:pt x="91401" y="69354"/>
                  </a:lnTo>
                  <a:lnTo>
                    <a:pt x="104355" y="61493"/>
                  </a:lnTo>
                  <a:lnTo>
                    <a:pt x="106413" y="53086"/>
                  </a:lnTo>
                  <a:close/>
                </a:path>
                <a:path extrusionOk="0" h="192405" w="2483484">
                  <a:moveTo>
                    <a:pt x="156083" y="34505"/>
                  </a:moveTo>
                  <a:lnTo>
                    <a:pt x="151460" y="20104"/>
                  </a:lnTo>
                  <a:lnTo>
                    <a:pt x="143751" y="16141"/>
                  </a:lnTo>
                  <a:lnTo>
                    <a:pt x="129324" y="20777"/>
                  </a:lnTo>
                  <a:lnTo>
                    <a:pt x="125374" y="28486"/>
                  </a:lnTo>
                  <a:lnTo>
                    <a:pt x="129997" y="42875"/>
                  </a:lnTo>
                  <a:lnTo>
                    <a:pt x="137693" y="46837"/>
                  </a:lnTo>
                  <a:lnTo>
                    <a:pt x="152120" y="42214"/>
                  </a:lnTo>
                  <a:lnTo>
                    <a:pt x="156083" y="34505"/>
                  </a:lnTo>
                  <a:close/>
                </a:path>
                <a:path extrusionOk="0" h="192405" w="2483484">
                  <a:moveTo>
                    <a:pt x="208648" y="23660"/>
                  </a:moveTo>
                  <a:lnTo>
                    <a:pt x="206095" y="8763"/>
                  </a:lnTo>
                  <a:lnTo>
                    <a:pt x="199021" y="3759"/>
                  </a:lnTo>
                  <a:lnTo>
                    <a:pt x="184086" y="6311"/>
                  </a:lnTo>
                  <a:lnTo>
                    <a:pt x="179082" y="13398"/>
                  </a:lnTo>
                  <a:lnTo>
                    <a:pt x="181635" y="28295"/>
                  </a:lnTo>
                  <a:lnTo>
                    <a:pt x="188709" y="33299"/>
                  </a:lnTo>
                  <a:lnTo>
                    <a:pt x="203644" y="30734"/>
                  </a:lnTo>
                  <a:lnTo>
                    <a:pt x="208648" y="23660"/>
                  </a:lnTo>
                  <a:close/>
                </a:path>
                <a:path extrusionOk="0" h="192405" w="2483484">
                  <a:moveTo>
                    <a:pt x="262343" y="21031"/>
                  </a:moveTo>
                  <a:lnTo>
                    <a:pt x="261835" y="5918"/>
                  </a:lnTo>
                  <a:lnTo>
                    <a:pt x="255498" y="0"/>
                  </a:lnTo>
                  <a:lnTo>
                    <a:pt x="240360" y="508"/>
                  </a:lnTo>
                  <a:lnTo>
                    <a:pt x="234442" y="6845"/>
                  </a:lnTo>
                  <a:lnTo>
                    <a:pt x="234950" y="21958"/>
                  </a:lnTo>
                  <a:lnTo>
                    <a:pt x="241287" y="27876"/>
                  </a:lnTo>
                  <a:lnTo>
                    <a:pt x="256425" y="27368"/>
                  </a:lnTo>
                  <a:lnTo>
                    <a:pt x="262343" y="21031"/>
                  </a:lnTo>
                  <a:close/>
                </a:path>
                <a:path extrusionOk="0" h="192405" w="2483484">
                  <a:moveTo>
                    <a:pt x="317779" y="12369"/>
                  </a:moveTo>
                  <a:lnTo>
                    <a:pt x="312775" y="5295"/>
                  </a:lnTo>
                  <a:lnTo>
                    <a:pt x="297853" y="2730"/>
                  </a:lnTo>
                  <a:lnTo>
                    <a:pt x="290766" y="7734"/>
                  </a:lnTo>
                  <a:lnTo>
                    <a:pt x="288213" y="22644"/>
                  </a:lnTo>
                  <a:lnTo>
                    <a:pt x="293217" y="29718"/>
                  </a:lnTo>
                  <a:lnTo>
                    <a:pt x="308152" y="32270"/>
                  </a:lnTo>
                  <a:lnTo>
                    <a:pt x="315226" y="27266"/>
                  </a:lnTo>
                  <a:lnTo>
                    <a:pt x="317779" y="12369"/>
                  </a:lnTo>
                  <a:close/>
                </a:path>
                <a:path extrusionOk="0" h="192405" w="2483484">
                  <a:moveTo>
                    <a:pt x="371703" y="26631"/>
                  </a:moveTo>
                  <a:lnTo>
                    <a:pt x="367741" y="18923"/>
                  </a:lnTo>
                  <a:lnTo>
                    <a:pt x="353314" y="14300"/>
                  </a:lnTo>
                  <a:lnTo>
                    <a:pt x="345605" y="18249"/>
                  </a:lnTo>
                  <a:lnTo>
                    <a:pt x="340982" y="32651"/>
                  </a:lnTo>
                  <a:lnTo>
                    <a:pt x="344944" y="40360"/>
                  </a:lnTo>
                  <a:lnTo>
                    <a:pt x="359371" y="44996"/>
                  </a:lnTo>
                  <a:lnTo>
                    <a:pt x="367080" y="41033"/>
                  </a:lnTo>
                  <a:lnTo>
                    <a:pt x="371703" y="26631"/>
                  </a:lnTo>
                  <a:close/>
                </a:path>
                <a:path extrusionOk="0" h="192405" w="2483484">
                  <a:moveTo>
                    <a:pt x="422452" y="50038"/>
                  </a:moveTo>
                  <a:lnTo>
                    <a:pt x="419696" y="41808"/>
                  </a:lnTo>
                  <a:lnTo>
                    <a:pt x="406146" y="35052"/>
                  </a:lnTo>
                  <a:lnTo>
                    <a:pt x="397929" y="37807"/>
                  </a:lnTo>
                  <a:lnTo>
                    <a:pt x="391185" y="51333"/>
                  </a:lnTo>
                  <a:lnTo>
                    <a:pt x="393928" y="59563"/>
                  </a:lnTo>
                  <a:lnTo>
                    <a:pt x="407492" y="66319"/>
                  </a:lnTo>
                  <a:lnTo>
                    <a:pt x="415709" y="63563"/>
                  </a:lnTo>
                  <a:lnTo>
                    <a:pt x="422452" y="50038"/>
                  </a:lnTo>
                  <a:close/>
                </a:path>
                <a:path extrusionOk="0" h="192405" w="2483484">
                  <a:moveTo>
                    <a:pt x="466598" y="85813"/>
                  </a:moveTo>
                  <a:lnTo>
                    <a:pt x="466090" y="77165"/>
                  </a:lnTo>
                  <a:lnTo>
                    <a:pt x="454787" y="67081"/>
                  </a:lnTo>
                  <a:lnTo>
                    <a:pt x="446138" y="67576"/>
                  </a:lnTo>
                  <a:lnTo>
                    <a:pt x="436079" y="78867"/>
                  </a:lnTo>
                  <a:lnTo>
                    <a:pt x="436575" y="87515"/>
                  </a:lnTo>
                  <a:lnTo>
                    <a:pt x="447878" y="97599"/>
                  </a:lnTo>
                  <a:lnTo>
                    <a:pt x="456526" y="97104"/>
                  </a:lnTo>
                  <a:lnTo>
                    <a:pt x="466598" y="85813"/>
                  </a:lnTo>
                  <a:close/>
                </a:path>
                <a:path extrusionOk="0" h="192405" w="2483484">
                  <a:moveTo>
                    <a:pt x="500278" y="125476"/>
                  </a:moveTo>
                  <a:lnTo>
                    <a:pt x="492988" y="112204"/>
                  </a:lnTo>
                  <a:lnTo>
                    <a:pt x="484657" y="109778"/>
                  </a:lnTo>
                  <a:lnTo>
                    <a:pt x="471411" y="117055"/>
                  </a:lnTo>
                  <a:lnTo>
                    <a:pt x="468985" y="125374"/>
                  </a:lnTo>
                  <a:lnTo>
                    <a:pt x="476275" y="138658"/>
                  </a:lnTo>
                  <a:lnTo>
                    <a:pt x="484593" y="141071"/>
                  </a:lnTo>
                  <a:lnTo>
                    <a:pt x="497852" y="133794"/>
                  </a:lnTo>
                  <a:lnTo>
                    <a:pt x="500278" y="125476"/>
                  </a:lnTo>
                  <a:close/>
                </a:path>
                <a:path extrusionOk="0" h="192405" w="2483484">
                  <a:moveTo>
                    <a:pt x="512025" y="184581"/>
                  </a:moveTo>
                  <a:lnTo>
                    <a:pt x="510882" y="169481"/>
                  </a:lnTo>
                  <a:lnTo>
                    <a:pt x="504304" y="163830"/>
                  </a:lnTo>
                  <a:lnTo>
                    <a:pt x="489229" y="164973"/>
                  </a:lnTo>
                  <a:lnTo>
                    <a:pt x="483577" y="171551"/>
                  </a:lnTo>
                  <a:lnTo>
                    <a:pt x="484720" y="186651"/>
                  </a:lnTo>
                  <a:lnTo>
                    <a:pt x="491299" y="192303"/>
                  </a:lnTo>
                  <a:lnTo>
                    <a:pt x="506374" y="191160"/>
                  </a:lnTo>
                  <a:lnTo>
                    <a:pt x="512025" y="184581"/>
                  </a:lnTo>
                  <a:close/>
                </a:path>
                <a:path extrusionOk="0" h="192405" w="2483484">
                  <a:moveTo>
                    <a:pt x="2156764" y="149910"/>
                  </a:moveTo>
                  <a:lnTo>
                    <a:pt x="2151634" y="142925"/>
                  </a:lnTo>
                  <a:lnTo>
                    <a:pt x="2136686" y="140639"/>
                  </a:lnTo>
                  <a:lnTo>
                    <a:pt x="2129701" y="145770"/>
                  </a:lnTo>
                  <a:lnTo>
                    <a:pt x="2127415" y="160743"/>
                  </a:lnTo>
                  <a:lnTo>
                    <a:pt x="2132546" y="167728"/>
                  </a:lnTo>
                  <a:lnTo>
                    <a:pt x="2147481" y="170014"/>
                  </a:lnTo>
                  <a:lnTo>
                    <a:pt x="2154466" y="164884"/>
                  </a:lnTo>
                  <a:lnTo>
                    <a:pt x="2156764" y="149910"/>
                  </a:lnTo>
                  <a:close/>
                </a:path>
                <a:path extrusionOk="0" h="192405" w="2483484">
                  <a:moveTo>
                    <a:pt x="2174062" y="102463"/>
                  </a:moveTo>
                  <a:lnTo>
                    <a:pt x="2171204" y="94284"/>
                  </a:lnTo>
                  <a:lnTo>
                    <a:pt x="2157577" y="87718"/>
                  </a:lnTo>
                  <a:lnTo>
                    <a:pt x="2149398" y="90576"/>
                  </a:lnTo>
                  <a:lnTo>
                    <a:pt x="2142820" y="104228"/>
                  </a:lnTo>
                  <a:lnTo>
                    <a:pt x="2145677" y="112407"/>
                  </a:lnTo>
                  <a:lnTo>
                    <a:pt x="2159304" y="118973"/>
                  </a:lnTo>
                  <a:lnTo>
                    <a:pt x="2167483" y="116116"/>
                  </a:lnTo>
                  <a:lnTo>
                    <a:pt x="2174062" y="102463"/>
                  </a:lnTo>
                  <a:close/>
                </a:path>
                <a:path extrusionOk="0" h="192405" w="2483484">
                  <a:moveTo>
                    <a:pt x="2206206" y="56007"/>
                  </a:moveTo>
                  <a:lnTo>
                    <a:pt x="2196046" y="44818"/>
                  </a:lnTo>
                  <a:lnTo>
                    <a:pt x="2187384" y="44411"/>
                  </a:lnTo>
                  <a:lnTo>
                    <a:pt x="2176170" y="54597"/>
                  </a:lnTo>
                  <a:lnTo>
                    <a:pt x="2175764" y="63246"/>
                  </a:lnTo>
                  <a:lnTo>
                    <a:pt x="2185924" y="74434"/>
                  </a:lnTo>
                  <a:lnTo>
                    <a:pt x="2194585" y="74853"/>
                  </a:lnTo>
                  <a:lnTo>
                    <a:pt x="2205799" y="64668"/>
                  </a:lnTo>
                  <a:lnTo>
                    <a:pt x="2206206" y="56007"/>
                  </a:lnTo>
                  <a:close/>
                </a:path>
                <a:path extrusionOk="0" h="192405" w="2483484">
                  <a:moveTo>
                    <a:pt x="2251672" y="29832"/>
                  </a:moveTo>
                  <a:lnTo>
                    <a:pt x="2245106" y="16205"/>
                  </a:lnTo>
                  <a:lnTo>
                    <a:pt x="2236927" y="13347"/>
                  </a:lnTo>
                  <a:lnTo>
                    <a:pt x="2223274" y="19913"/>
                  </a:lnTo>
                  <a:lnTo>
                    <a:pt x="2220417" y="28092"/>
                  </a:lnTo>
                  <a:lnTo>
                    <a:pt x="2226970" y="41719"/>
                  </a:lnTo>
                  <a:lnTo>
                    <a:pt x="2235162" y="44577"/>
                  </a:lnTo>
                  <a:lnTo>
                    <a:pt x="2248801" y="38011"/>
                  </a:lnTo>
                  <a:lnTo>
                    <a:pt x="2251672" y="29832"/>
                  </a:lnTo>
                  <a:close/>
                </a:path>
                <a:path extrusionOk="0" h="192405" w="2483484">
                  <a:moveTo>
                    <a:pt x="2302700" y="21501"/>
                  </a:moveTo>
                  <a:lnTo>
                    <a:pt x="2301938" y="6400"/>
                  </a:lnTo>
                  <a:lnTo>
                    <a:pt x="2295499" y="584"/>
                  </a:lnTo>
                  <a:lnTo>
                    <a:pt x="2280374" y="1358"/>
                  </a:lnTo>
                  <a:lnTo>
                    <a:pt x="2274570" y="7785"/>
                  </a:lnTo>
                  <a:lnTo>
                    <a:pt x="2275332" y="22885"/>
                  </a:lnTo>
                  <a:lnTo>
                    <a:pt x="2281758" y="28689"/>
                  </a:lnTo>
                  <a:lnTo>
                    <a:pt x="2296884" y="27927"/>
                  </a:lnTo>
                  <a:lnTo>
                    <a:pt x="2302700" y="21501"/>
                  </a:lnTo>
                  <a:close/>
                </a:path>
                <a:path extrusionOk="0" h="192405" w="2483484">
                  <a:moveTo>
                    <a:pt x="2358161" y="14630"/>
                  </a:moveTo>
                  <a:lnTo>
                    <a:pt x="2353754" y="7175"/>
                  </a:lnTo>
                  <a:lnTo>
                    <a:pt x="2339086" y="3403"/>
                  </a:lnTo>
                  <a:lnTo>
                    <a:pt x="2331618" y="7810"/>
                  </a:lnTo>
                  <a:lnTo>
                    <a:pt x="2327859" y="22453"/>
                  </a:lnTo>
                  <a:lnTo>
                    <a:pt x="2332266" y="29908"/>
                  </a:lnTo>
                  <a:lnTo>
                    <a:pt x="2346934" y="33680"/>
                  </a:lnTo>
                  <a:lnTo>
                    <a:pt x="2354389" y="29273"/>
                  </a:lnTo>
                  <a:lnTo>
                    <a:pt x="2358161" y="14630"/>
                  </a:lnTo>
                  <a:close/>
                </a:path>
                <a:path extrusionOk="0" h="192405" w="2483484">
                  <a:moveTo>
                    <a:pt x="2408783" y="40551"/>
                  </a:moveTo>
                  <a:lnTo>
                    <a:pt x="2406726" y="32131"/>
                  </a:lnTo>
                  <a:lnTo>
                    <a:pt x="2393772" y="24269"/>
                  </a:lnTo>
                  <a:lnTo>
                    <a:pt x="2385352" y="26327"/>
                  </a:lnTo>
                  <a:lnTo>
                    <a:pt x="2377503" y="39243"/>
                  </a:lnTo>
                  <a:lnTo>
                    <a:pt x="2379561" y="47663"/>
                  </a:lnTo>
                  <a:lnTo>
                    <a:pt x="2392515" y="55524"/>
                  </a:lnTo>
                  <a:lnTo>
                    <a:pt x="2400922" y="53467"/>
                  </a:lnTo>
                  <a:lnTo>
                    <a:pt x="2408783" y="40551"/>
                  </a:lnTo>
                  <a:close/>
                </a:path>
                <a:path extrusionOk="0" h="192405" w="2483484">
                  <a:moveTo>
                    <a:pt x="2449004" y="74383"/>
                  </a:moveTo>
                  <a:lnTo>
                    <a:pt x="2439936" y="62255"/>
                  </a:lnTo>
                  <a:lnTo>
                    <a:pt x="2431351" y="61023"/>
                  </a:lnTo>
                  <a:lnTo>
                    <a:pt x="2419248" y="70078"/>
                  </a:lnTo>
                  <a:lnTo>
                    <a:pt x="2418003" y="78651"/>
                  </a:lnTo>
                  <a:lnTo>
                    <a:pt x="2427084" y="90779"/>
                  </a:lnTo>
                  <a:lnTo>
                    <a:pt x="2435656" y="92011"/>
                  </a:lnTo>
                  <a:lnTo>
                    <a:pt x="2447760" y="82969"/>
                  </a:lnTo>
                  <a:lnTo>
                    <a:pt x="2449004" y="74383"/>
                  </a:lnTo>
                  <a:close/>
                </a:path>
                <a:path extrusionOk="0" h="192405" w="2483484">
                  <a:moveTo>
                    <a:pt x="2475115" y="126733"/>
                  </a:moveTo>
                  <a:lnTo>
                    <a:pt x="2469908" y="112509"/>
                  </a:lnTo>
                  <a:lnTo>
                    <a:pt x="2462047" y="108864"/>
                  </a:lnTo>
                  <a:lnTo>
                    <a:pt x="2447848" y="114058"/>
                  </a:lnTo>
                  <a:lnTo>
                    <a:pt x="2444204" y="121920"/>
                  </a:lnTo>
                  <a:lnTo>
                    <a:pt x="2449411" y="136144"/>
                  </a:lnTo>
                  <a:lnTo>
                    <a:pt x="2457272" y="139801"/>
                  </a:lnTo>
                  <a:lnTo>
                    <a:pt x="2471470" y="134594"/>
                  </a:lnTo>
                  <a:lnTo>
                    <a:pt x="2475115" y="126733"/>
                  </a:lnTo>
                  <a:close/>
                </a:path>
                <a:path extrusionOk="0" h="192405" w="2483484">
                  <a:moveTo>
                    <a:pt x="2482888" y="184937"/>
                  </a:moveTo>
                  <a:lnTo>
                    <a:pt x="2482126" y="169811"/>
                  </a:lnTo>
                  <a:lnTo>
                    <a:pt x="2475700" y="164007"/>
                  </a:lnTo>
                  <a:lnTo>
                    <a:pt x="2460599" y="164769"/>
                  </a:lnTo>
                  <a:lnTo>
                    <a:pt x="2454783" y="171196"/>
                  </a:lnTo>
                  <a:lnTo>
                    <a:pt x="2455545" y="186321"/>
                  </a:lnTo>
                  <a:lnTo>
                    <a:pt x="2461984" y="192138"/>
                  </a:lnTo>
                  <a:lnTo>
                    <a:pt x="2477084" y="191376"/>
                  </a:lnTo>
                  <a:lnTo>
                    <a:pt x="2482888" y="184937"/>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7" name="Google Shape;587;p24"/>
            <p:cNvSpPr/>
            <p:nvPr/>
          </p:nvSpPr>
          <p:spPr>
            <a:xfrm>
              <a:off x="347979" y="3886200"/>
              <a:ext cx="0" cy="2956560"/>
            </a:xfrm>
            <a:custGeom>
              <a:rect b="b" l="l" r="r" t="t"/>
              <a:pathLst>
                <a:path extrusionOk="0" h="2956559" w="120000">
                  <a:moveTo>
                    <a:pt x="0" y="2956559"/>
                  </a:moveTo>
                  <a:lnTo>
                    <a:pt x="0" y="0"/>
                  </a:lnTo>
                </a:path>
              </a:pathLst>
            </a:custGeom>
            <a:noFill/>
            <a:ln cap="flat" cmpd="sng" w="136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8" name="Google Shape;588;p24"/>
            <p:cNvSpPr/>
            <p:nvPr/>
          </p:nvSpPr>
          <p:spPr>
            <a:xfrm>
              <a:off x="4454312" y="3886200"/>
              <a:ext cx="0" cy="2956560"/>
            </a:xfrm>
            <a:custGeom>
              <a:rect b="b" l="l" r="r" t="t"/>
              <a:pathLst>
                <a:path extrusionOk="0" h="2956559" w="120000">
                  <a:moveTo>
                    <a:pt x="0" y="2956559"/>
                  </a:moveTo>
                  <a:lnTo>
                    <a:pt x="0" y="0"/>
                  </a:lnTo>
                </a:path>
              </a:pathLst>
            </a:custGeom>
            <a:noFill/>
            <a:ln cap="flat" cmpd="sng" w="136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89" name="Google Shape;589;p24"/>
            <p:cNvSpPr/>
            <p:nvPr/>
          </p:nvSpPr>
          <p:spPr>
            <a:xfrm>
              <a:off x="5521960" y="3886200"/>
              <a:ext cx="0" cy="2956560"/>
            </a:xfrm>
            <a:custGeom>
              <a:rect b="b" l="l" r="r" t="t"/>
              <a:pathLst>
                <a:path extrusionOk="0" h="2956559" w="120000">
                  <a:moveTo>
                    <a:pt x="0" y="2956559"/>
                  </a:moveTo>
                  <a:lnTo>
                    <a:pt x="0" y="0"/>
                  </a:lnTo>
                </a:path>
              </a:pathLst>
            </a:custGeom>
            <a:noFill/>
            <a:ln cap="flat" cmpd="sng" w="136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0" name="Google Shape;590;p24"/>
            <p:cNvSpPr/>
            <p:nvPr/>
          </p:nvSpPr>
          <p:spPr>
            <a:xfrm>
              <a:off x="8971279" y="3886200"/>
              <a:ext cx="0" cy="2956560"/>
            </a:xfrm>
            <a:custGeom>
              <a:rect b="b" l="l" r="r" t="t"/>
              <a:pathLst>
                <a:path extrusionOk="0" h="2956559" w="120000">
                  <a:moveTo>
                    <a:pt x="0" y="2956559"/>
                  </a:moveTo>
                  <a:lnTo>
                    <a:pt x="0" y="0"/>
                  </a:lnTo>
                </a:path>
              </a:pathLst>
            </a:custGeom>
            <a:noFill/>
            <a:ln cap="flat" cmpd="sng" w="136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591" name="Google Shape;591;p24"/>
          <p:cNvSpPr txBox="1"/>
          <p:nvPr/>
        </p:nvSpPr>
        <p:spPr>
          <a:xfrm>
            <a:off x="4316495" y="1708911"/>
            <a:ext cx="325564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solidFill>
                  <a:schemeClr val="dk1"/>
                </a:solidFill>
                <a:latin typeface="Arial"/>
                <a:ea typeface="Arial"/>
                <a:cs typeface="Arial"/>
                <a:sym typeface="Arial"/>
              </a:rPr>
              <a:t>"Supercontig" or "Scaffold"</a:t>
            </a:r>
            <a:endParaRPr sz="2200">
              <a:solidFill>
                <a:schemeClr val="dk1"/>
              </a:solidFill>
              <a:latin typeface="Arial"/>
              <a:ea typeface="Arial"/>
              <a:cs typeface="Arial"/>
              <a:sym typeface="Arial"/>
            </a:endParaRPr>
          </a:p>
        </p:txBody>
      </p:sp>
      <p:sp>
        <p:nvSpPr>
          <p:cNvPr id="592" name="Google Shape;592;p24"/>
          <p:cNvSpPr txBox="1"/>
          <p:nvPr/>
        </p:nvSpPr>
        <p:spPr>
          <a:xfrm>
            <a:off x="5401525" y="6415023"/>
            <a:ext cx="1011555"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a:solidFill>
                  <a:schemeClr val="dk1"/>
                </a:solidFill>
                <a:latin typeface="Courier New"/>
                <a:ea typeface="Courier New"/>
                <a:cs typeface="Courier New"/>
                <a:sym typeface="Courier New"/>
              </a:rPr>
              <a:t>NNNNNN</a:t>
            </a:r>
            <a:endParaRPr sz="2200">
              <a:solidFill>
                <a:schemeClr val="dk1"/>
              </a:solidFill>
              <a:latin typeface="Courier New"/>
              <a:ea typeface="Courier New"/>
              <a:cs typeface="Courier New"/>
              <a:sym typeface="Courier New"/>
            </a:endParaRPr>
          </a:p>
        </p:txBody>
      </p:sp>
      <p:sp>
        <p:nvSpPr>
          <p:cNvPr id="593" name="Google Shape;593;p24"/>
          <p:cNvSpPr/>
          <p:nvPr/>
        </p:nvSpPr>
        <p:spPr>
          <a:xfrm>
            <a:off x="6518487" y="6754253"/>
            <a:ext cx="413384" cy="120014"/>
          </a:xfrm>
          <a:custGeom>
            <a:rect b="b" l="l" r="r" t="t"/>
            <a:pathLst>
              <a:path extrusionOk="0" h="120015" w="413385">
                <a:moveTo>
                  <a:pt x="83215" y="26843"/>
                </a:moveTo>
                <a:lnTo>
                  <a:pt x="77846" y="53687"/>
                </a:lnTo>
                <a:lnTo>
                  <a:pt x="407948" y="119707"/>
                </a:lnTo>
                <a:lnTo>
                  <a:pt x="413317" y="92863"/>
                </a:lnTo>
                <a:lnTo>
                  <a:pt x="83215" y="26843"/>
                </a:lnTo>
                <a:close/>
              </a:path>
              <a:path extrusionOk="0" h="120015" w="413385">
                <a:moveTo>
                  <a:pt x="88585" y="0"/>
                </a:moveTo>
                <a:lnTo>
                  <a:pt x="0" y="24159"/>
                </a:lnTo>
                <a:lnTo>
                  <a:pt x="72477" y="80531"/>
                </a:lnTo>
                <a:lnTo>
                  <a:pt x="77846" y="53687"/>
                </a:lnTo>
                <a:lnTo>
                  <a:pt x="64424" y="51003"/>
                </a:lnTo>
                <a:lnTo>
                  <a:pt x="69794" y="24159"/>
                </a:lnTo>
                <a:lnTo>
                  <a:pt x="83752" y="24159"/>
                </a:lnTo>
                <a:lnTo>
                  <a:pt x="88585" y="0"/>
                </a:lnTo>
                <a:close/>
              </a:path>
              <a:path extrusionOk="0" h="120015" w="413385">
                <a:moveTo>
                  <a:pt x="69794" y="24159"/>
                </a:moveTo>
                <a:lnTo>
                  <a:pt x="64424" y="51003"/>
                </a:lnTo>
                <a:lnTo>
                  <a:pt x="77846" y="53687"/>
                </a:lnTo>
                <a:lnTo>
                  <a:pt x="83215" y="26843"/>
                </a:lnTo>
                <a:lnTo>
                  <a:pt x="69794" y="24159"/>
                </a:lnTo>
                <a:close/>
              </a:path>
              <a:path extrusionOk="0" h="120015" w="413385">
                <a:moveTo>
                  <a:pt x="83752" y="24159"/>
                </a:moveTo>
                <a:lnTo>
                  <a:pt x="69794" y="24159"/>
                </a:lnTo>
                <a:lnTo>
                  <a:pt x="83215" y="26843"/>
                </a:lnTo>
                <a:lnTo>
                  <a:pt x="83752" y="2415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594" name="Google Shape;594;p24"/>
          <p:cNvSpPr txBox="1"/>
          <p:nvPr/>
        </p:nvSpPr>
        <p:spPr>
          <a:xfrm>
            <a:off x="7014971" y="6812788"/>
            <a:ext cx="3204210" cy="2235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300">
                <a:solidFill>
                  <a:schemeClr val="dk1"/>
                </a:solidFill>
                <a:latin typeface="Arial"/>
                <a:ea typeface="Arial"/>
                <a:cs typeface="Arial"/>
                <a:sym typeface="Arial"/>
              </a:rPr>
              <a:t>number of N's in sequence = estimated size</a:t>
            </a:r>
            <a:endParaRPr sz="13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sp>
        <p:nvSpPr>
          <p:cNvPr id="599" name="Google Shape;599;p25"/>
          <p:cNvSpPr txBox="1"/>
          <p:nvPr>
            <p:ph type="title"/>
          </p:nvPr>
        </p:nvSpPr>
        <p:spPr>
          <a:xfrm>
            <a:off x="767080" y="507365"/>
            <a:ext cx="10515600" cy="594360"/>
          </a:xfrm>
          <a:prstGeom prst="rect">
            <a:avLst/>
          </a:prstGeom>
          <a:noFill/>
          <a:ln>
            <a:noFill/>
          </a:ln>
        </p:spPr>
        <p:txBody>
          <a:bodyPr anchorCtr="0" anchor="t" bIns="0" lIns="0" spcFirstLastPara="1" rIns="0" wrap="square" tIns="0">
            <a:normAutofit/>
          </a:bodyPr>
          <a:lstStyle/>
          <a:p>
            <a:pPr indent="0" lvl="0" marL="0" rtl="0" algn="ctr">
              <a:spcBef>
                <a:spcPts val="0"/>
              </a:spcBef>
              <a:spcAft>
                <a:spcPts val="0"/>
              </a:spcAft>
              <a:buNone/>
            </a:pPr>
            <a:r>
              <a:rPr lang="en-US"/>
              <a:t>Human Genome Project: shotgun method</a:t>
            </a:r>
            <a:endParaRPr/>
          </a:p>
        </p:txBody>
      </p:sp>
      <p:pic>
        <p:nvPicPr>
          <p:cNvPr id="600" name="Google Shape;600;p25"/>
          <p:cNvPicPr preferRelativeResize="0"/>
          <p:nvPr/>
        </p:nvPicPr>
        <p:blipFill rotWithShape="1">
          <a:blip r:embed="rId3">
            <a:alphaModFix/>
          </a:blip>
          <a:srcRect b="0" l="0" r="0" t="0"/>
          <a:stretch/>
        </p:blipFill>
        <p:spPr>
          <a:xfrm>
            <a:off x="4135120" y="1358265"/>
            <a:ext cx="6216015" cy="5764530"/>
          </a:xfrm>
          <a:prstGeom prst="rect">
            <a:avLst/>
          </a:prstGeom>
          <a:noFill/>
          <a:ln>
            <a:noFill/>
          </a:ln>
        </p:spPr>
      </p:pic>
      <p:sp>
        <p:nvSpPr>
          <p:cNvPr id="601" name="Google Shape;601;p25"/>
          <p:cNvSpPr txBox="1"/>
          <p:nvPr/>
        </p:nvSpPr>
        <p:spPr>
          <a:xfrm>
            <a:off x="375920" y="2458085"/>
            <a:ext cx="2936240" cy="34150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Once significant human genome sequencing began for the HGP, a 'draft' human genome sequence (as described above) was produced over a 15-month period (from April 1999 to June 2000). The estimated cost for generating that initial 'draft' human genome sequence is </a:t>
            </a:r>
            <a:r>
              <a:rPr b="1" lang="en-US" sz="1800">
                <a:solidFill>
                  <a:schemeClr val="dk1"/>
                </a:solidFill>
                <a:latin typeface="Calibri"/>
                <a:ea typeface="Calibri"/>
                <a:cs typeface="Calibri"/>
                <a:sym typeface="Calibri"/>
              </a:rPr>
              <a:t>~$300</a:t>
            </a:r>
            <a:r>
              <a:rPr lang="en-US" sz="1800">
                <a:solidFill>
                  <a:schemeClr val="dk1"/>
                </a:solidFill>
                <a:latin typeface="Calibri"/>
                <a:ea typeface="Calibri"/>
                <a:cs typeface="Calibri"/>
                <a:sym typeface="Calibri"/>
              </a:rPr>
              <a:t> million worldwide</a:t>
            </a:r>
            <a:endParaRPr/>
          </a:p>
        </p:txBody>
      </p:sp>
      <p:sp>
        <p:nvSpPr>
          <p:cNvPr id="602" name="Google Shape;602;p25"/>
          <p:cNvSpPr txBox="1"/>
          <p:nvPr/>
        </p:nvSpPr>
        <p:spPr>
          <a:xfrm>
            <a:off x="375920" y="6908800"/>
            <a:ext cx="7791450" cy="3067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https://www.genome.gov/about-genomics/fact-sheets/Sequencing-Human-Genome-cost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26"/>
          <p:cNvSpPr txBox="1"/>
          <p:nvPr/>
        </p:nvSpPr>
        <p:spPr>
          <a:xfrm>
            <a:off x="10534882" y="7071346"/>
            <a:ext cx="275122" cy="450785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sz="2470" strike="noStrike">
              <a:solidFill>
                <a:schemeClr val="dk1"/>
              </a:solidFill>
              <a:latin typeface="Times New Roman"/>
              <a:ea typeface="Times New Roman"/>
              <a:cs typeface="Times New Roman"/>
              <a:sym typeface="Times New Roman"/>
            </a:endParaRPr>
          </a:p>
        </p:txBody>
      </p:sp>
      <p:sp>
        <p:nvSpPr>
          <p:cNvPr id="608" name="Google Shape;608;p26"/>
          <p:cNvSpPr txBox="1"/>
          <p:nvPr/>
        </p:nvSpPr>
        <p:spPr>
          <a:xfrm>
            <a:off x="4576615" y="569499"/>
            <a:ext cx="3028197" cy="1310811"/>
          </a:xfrm>
          <a:prstGeom prst="rect">
            <a:avLst/>
          </a:prstGeom>
          <a:noFill/>
          <a:ln>
            <a:noFill/>
          </a:ln>
        </p:spPr>
        <p:txBody>
          <a:bodyPr anchorCtr="0" anchor="t" bIns="0" lIns="0" spcFirstLastPara="1" rIns="0" wrap="square" tIns="12950">
            <a:noAutofit/>
          </a:bodyPr>
          <a:lstStyle/>
          <a:p>
            <a:pPr indent="0" lvl="0" marL="12700" marR="0" rtl="0" algn="l">
              <a:lnSpc>
                <a:spcPct val="100000"/>
              </a:lnSpc>
              <a:spcBef>
                <a:spcPts val="0"/>
              </a:spcBef>
              <a:spcAft>
                <a:spcPts val="0"/>
              </a:spcAft>
              <a:buNone/>
            </a:pPr>
            <a:r>
              <a:rPr b="0" lang="en-US" sz="4525" strike="noStrike">
                <a:solidFill>
                  <a:srgbClr val="191919"/>
                </a:solidFill>
                <a:latin typeface="Arial"/>
                <a:ea typeface="Arial"/>
                <a:cs typeface="Arial"/>
                <a:sym typeface="Arial"/>
              </a:rPr>
              <a:t>Assemblers</a:t>
            </a:r>
            <a:endParaRPr b="0" sz="4525" strike="noStrike">
              <a:solidFill>
                <a:srgbClr val="000000"/>
              </a:solidFill>
              <a:latin typeface="Calibri"/>
              <a:ea typeface="Calibri"/>
              <a:cs typeface="Calibri"/>
              <a:sym typeface="Calibri"/>
            </a:endParaRPr>
          </a:p>
        </p:txBody>
      </p:sp>
      <p:pic>
        <p:nvPicPr>
          <p:cNvPr id="609" name="Google Shape;609;p26"/>
          <p:cNvPicPr preferRelativeResize="0"/>
          <p:nvPr/>
        </p:nvPicPr>
        <p:blipFill rotWithShape="1">
          <a:blip r:embed="rId3">
            <a:alphaModFix/>
          </a:blip>
          <a:srcRect b="0" l="0" r="0" t="0"/>
          <a:stretch/>
        </p:blipFill>
        <p:spPr>
          <a:xfrm>
            <a:off x="2947728" y="1340805"/>
            <a:ext cx="6296709" cy="6037138"/>
          </a:xfrm>
          <a:prstGeom prst="rect">
            <a:avLst/>
          </a:prstGeom>
          <a:noFill/>
          <a:ln>
            <a:noFill/>
          </a:ln>
        </p:spPr>
      </p:pic>
      <p:sp>
        <p:nvSpPr>
          <p:cNvPr id="610" name="Google Shape;610;p26"/>
          <p:cNvSpPr/>
          <p:nvPr/>
        </p:nvSpPr>
        <p:spPr>
          <a:xfrm>
            <a:off x="937447" y="7378683"/>
            <a:ext cx="2612366" cy="343255"/>
          </a:xfrm>
          <a:prstGeom prst="rect">
            <a:avLst/>
          </a:prstGeom>
          <a:noFill/>
          <a:ln>
            <a:noFill/>
          </a:ln>
        </p:spPr>
        <p:txBody>
          <a:bodyPr anchorCtr="0" anchor="t" bIns="46275" lIns="92550" spcFirstLastPara="1" rIns="92550" wrap="square" tIns="46275">
            <a:noAutofit/>
          </a:bodyPr>
          <a:lstStyle/>
          <a:p>
            <a:pPr indent="0" lvl="0" marL="0" marR="0" rtl="0" algn="l">
              <a:lnSpc>
                <a:spcPct val="100000"/>
              </a:lnSpc>
              <a:spcBef>
                <a:spcPts val="0"/>
              </a:spcBef>
              <a:spcAft>
                <a:spcPts val="0"/>
              </a:spcAft>
              <a:buNone/>
            </a:pPr>
            <a:r>
              <a:rPr b="0" lang="en-US" sz="1645" strike="noStrike">
                <a:solidFill>
                  <a:srgbClr val="000000"/>
                </a:solidFill>
                <a:latin typeface="Calibri"/>
                <a:ea typeface="Calibri"/>
                <a:cs typeface="Calibri"/>
                <a:sym typeface="Calibri"/>
              </a:rPr>
              <a:t> 10.1093/BIB/BBW096</a:t>
            </a:r>
            <a:endParaRPr b="0" sz="1645"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27"/>
          <p:cNvSpPr txBox="1"/>
          <p:nvPr>
            <p:ph type="title"/>
          </p:nvPr>
        </p:nvSpPr>
        <p:spPr>
          <a:xfrm>
            <a:off x="767080" y="659765"/>
            <a:ext cx="10515600" cy="59436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None/>
            </a:pPr>
            <a:r>
              <a:rPr lang="en-US"/>
              <a:t>Human Genome Project: History</a:t>
            </a:r>
            <a:endParaRPr/>
          </a:p>
        </p:txBody>
      </p:sp>
      <p:sp>
        <p:nvSpPr>
          <p:cNvPr id="616" name="Google Shape;616;p27"/>
          <p:cNvSpPr txBox="1"/>
          <p:nvPr/>
        </p:nvSpPr>
        <p:spPr>
          <a:xfrm>
            <a:off x="1136650" y="6694805"/>
            <a:ext cx="788352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https://www.genome.gov/human-genome-project/Timeline-of-Events</a:t>
            </a:r>
            <a:endParaRPr/>
          </a:p>
        </p:txBody>
      </p:sp>
      <p:pic>
        <p:nvPicPr>
          <p:cNvPr id="617" name="Google Shape;617;p27"/>
          <p:cNvPicPr preferRelativeResize="0"/>
          <p:nvPr/>
        </p:nvPicPr>
        <p:blipFill rotWithShape="1">
          <a:blip r:embed="rId3">
            <a:alphaModFix/>
          </a:blip>
          <a:srcRect b="0" l="0" r="0" t="0"/>
          <a:stretch/>
        </p:blipFill>
        <p:spPr>
          <a:xfrm>
            <a:off x="2814955" y="1473835"/>
            <a:ext cx="6043295" cy="482409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28"/>
          <p:cNvSpPr txBox="1"/>
          <p:nvPr/>
        </p:nvSpPr>
        <p:spPr>
          <a:xfrm>
            <a:off x="10534882" y="7071346"/>
            <a:ext cx="275122" cy="450785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sz="2470" strike="noStrike">
              <a:solidFill>
                <a:schemeClr val="dk1"/>
              </a:solidFill>
              <a:latin typeface="Times New Roman"/>
              <a:ea typeface="Times New Roman"/>
              <a:cs typeface="Times New Roman"/>
              <a:sym typeface="Times New Roman"/>
            </a:endParaRPr>
          </a:p>
        </p:txBody>
      </p:sp>
      <p:sp>
        <p:nvSpPr>
          <p:cNvPr id="623" name="Google Shape;623;p28"/>
          <p:cNvSpPr txBox="1"/>
          <p:nvPr/>
        </p:nvSpPr>
        <p:spPr>
          <a:xfrm>
            <a:off x="3892296" y="569541"/>
            <a:ext cx="4876365" cy="1310858"/>
          </a:xfrm>
          <a:prstGeom prst="rect">
            <a:avLst/>
          </a:prstGeom>
          <a:noFill/>
          <a:ln>
            <a:noFill/>
          </a:ln>
        </p:spPr>
        <p:txBody>
          <a:bodyPr anchorCtr="0" anchor="t" bIns="0" lIns="0" spcFirstLastPara="1" rIns="0" wrap="square" tIns="12950">
            <a:noAutofit/>
          </a:bodyPr>
          <a:lstStyle/>
          <a:p>
            <a:pPr indent="0" lvl="0" marL="12700" marR="0" rtl="0" algn="l">
              <a:lnSpc>
                <a:spcPct val="100000"/>
              </a:lnSpc>
              <a:spcBef>
                <a:spcPts val="0"/>
              </a:spcBef>
              <a:spcAft>
                <a:spcPts val="0"/>
              </a:spcAft>
              <a:buNone/>
            </a:pPr>
            <a:r>
              <a:rPr b="0" lang="en-US" sz="4525" strike="noStrike">
                <a:solidFill>
                  <a:srgbClr val="191919"/>
                </a:solidFill>
                <a:latin typeface="Arial"/>
                <a:ea typeface="Arial"/>
                <a:cs typeface="Arial"/>
                <a:sym typeface="Arial"/>
              </a:rPr>
              <a:t>Mappers (Aligners)</a:t>
            </a:r>
            <a:endParaRPr/>
          </a:p>
        </p:txBody>
      </p:sp>
      <p:pic>
        <p:nvPicPr>
          <p:cNvPr id="624" name="Google Shape;624;p28"/>
          <p:cNvPicPr preferRelativeResize="0"/>
          <p:nvPr/>
        </p:nvPicPr>
        <p:blipFill rotWithShape="1">
          <a:blip r:embed="rId3">
            <a:alphaModFix/>
          </a:blip>
          <a:srcRect b="0" l="0" r="0" t="0"/>
          <a:stretch/>
        </p:blipFill>
        <p:spPr>
          <a:xfrm>
            <a:off x="2265291" y="1657769"/>
            <a:ext cx="7660471" cy="445675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28" name="Shape 628"/>
        <p:cNvGrpSpPr/>
        <p:nvPr/>
      </p:nvGrpSpPr>
      <p:grpSpPr>
        <a:xfrm>
          <a:off x="0" y="0"/>
          <a:ext cx="0" cy="0"/>
          <a:chOff x="0" y="0"/>
          <a:chExt cx="0" cy="0"/>
        </a:xfrm>
      </p:grpSpPr>
      <p:sp>
        <p:nvSpPr>
          <p:cNvPr id="629" name="Google Shape;629;p29"/>
          <p:cNvSpPr txBox="1"/>
          <p:nvPr>
            <p:ph type="title"/>
          </p:nvPr>
        </p:nvSpPr>
        <p:spPr>
          <a:xfrm>
            <a:off x="2123871" y="1094740"/>
            <a:ext cx="7868920" cy="7416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700">
                <a:solidFill>
                  <a:srgbClr val="009300"/>
                </a:solidFill>
              </a:rPr>
              <a:t>High Throughput Sequencing</a:t>
            </a:r>
            <a:endParaRPr sz="4700"/>
          </a:p>
        </p:txBody>
      </p:sp>
      <p:sp>
        <p:nvSpPr>
          <p:cNvPr id="630" name="Google Shape;630;p29"/>
          <p:cNvSpPr txBox="1"/>
          <p:nvPr/>
        </p:nvSpPr>
        <p:spPr>
          <a:xfrm>
            <a:off x="2300376" y="2844292"/>
            <a:ext cx="7133590" cy="3126740"/>
          </a:xfrm>
          <a:prstGeom prst="rect">
            <a:avLst/>
          </a:prstGeom>
          <a:noFill/>
          <a:ln>
            <a:noFill/>
          </a:ln>
        </p:spPr>
        <p:txBody>
          <a:bodyPr anchorCtr="0" anchor="t" bIns="0" lIns="0" spcFirstLastPara="1" rIns="0" wrap="square" tIns="9525">
            <a:spAutoFit/>
          </a:bodyPr>
          <a:lstStyle/>
          <a:p>
            <a:pPr indent="0" lvl="0" marL="395605" marR="387985" rtl="0" algn="ctr">
              <a:lnSpc>
                <a:spcPct val="101000"/>
              </a:lnSpc>
              <a:spcBef>
                <a:spcPts val="0"/>
              </a:spcBef>
              <a:spcAft>
                <a:spcPts val="0"/>
              </a:spcAft>
              <a:buNone/>
            </a:pPr>
            <a:r>
              <a:rPr lang="en-US" sz="1700">
                <a:solidFill>
                  <a:schemeClr val="dk1"/>
                </a:solidFill>
                <a:latin typeface="Arial"/>
                <a:ea typeface="Arial"/>
                <a:cs typeface="Arial"/>
                <a:sym typeface="Arial"/>
              </a:rPr>
              <a:t>“</a:t>
            </a:r>
            <a:r>
              <a:rPr i="1" lang="en-US" sz="1700">
                <a:solidFill>
                  <a:schemeClr val="dk1"/>
                </a:solidFill>
                <a:latin typeface="Arial"/>
                <a:ea typeface="Arial"/>
                <a:cs typeface="Arial"/>
                <a:sym typeface="Arial"/>
              </a:rPr>
              <a:t>The cost of DNA sequencing has plunged orders of magnitude in  the last 25 years. Back in 1990, sequencing 1 million nucleotides  cost the equivalent of 15 tons of gold (adjusted to 1990 price). At  that time, this amount of material was equivalent to the output</a:t>
            </a:r>
            <a:endParaRPr sz="1700">
              <a:solidFill>
                <a:schemeClr val="dk1"/>
              </a:solidFill>
              <a:latin typeface="Arial"/>
              <a:ea typeface="Arial"/>
              <a:cs typeface="Arial"/>
              <a:sym typeface="Arial"/>
            </a:endParaRPr>
          </a:p>
          <a:p>
            <a:pPr indent="0" lvl="0" marL="12700" marR="5080" rtl="0" algn="ctr">
              <a:lnSpc>
                <a:spcPct val="124117"/>
              </a:lnSpc>
              <a:spcBef>
                <a:spcPts val="60"/>
              </a:spcBef>
              <a:spcAft>
                <a:spcPts val="0"/>
              </a:spcAft>
              <a:buNone/>
            </a:pPr>
            <a:r>
              <a:rPr i="1" lang="en-US" sz="1700">
                <a:solidFill>
                  <a:schemeClr val="dk1"/>
                </a:solidFill>
                <a:latin typeface="Arial"/>
                <a:ea typeface="Arial"/>
                <a:cs typeface="Arial"/>
                <a:sym typeface="Arial"/>
              </a:rPr>
              <a:t>of all United States gold mines combined over two weeks. Fastforwarding  to the present, sequencing 1 million nucleotides is</a:t>
            </a:r>
            <a:endParaRPr sz="1700">
              <a:solidFill>
                <a:schemeClr val="dk1"/>
              </a:solidFill>
              <a:latin typeface="Arial"/>
              <a:ea typeface="Arial"/>
              <a:cs typeface="Arial"/>
              <a:sym typeface="Arial"/>
            </a:endParaRPr>
          </a:p>
          <a:p>
            <a:pPr indent="0" lvl="0" marL="0" marR="0" rtl="0" algn="ctr">
              <a:lnSpc>
                <a:spcPct val="112777"/>
              </a:lnSpc>
              <a:spcBef>
                <a:spcPts val="0"/>
              </a:spcBef>
              <a:spcAft>
                <a:spcPts val="0"/>
              </a:spcAft>
              <a:buNone/>
            </a:pPr>
            <a:r>
              <a:rPr i="1" lang="en-US" sz="1700">
                <a:solidFill>
                  <a:schemeClr val="dk1"/>
                </a:solidFill>
                <a:latin typeface="Arial"/>
                <a:ea typeface="Arial"/>
                <a:cs typeface="Arial"/>
                <a:sym typeface="Arial"/>
              </a:rPr>
              <a:t>equivalent to the value of </a:t>
            </a:r>
            <a:r>
              <a:rPr i="1" lang="en-US" sz="1800">
                <a:solidFill>
                  <a:schemeClr val="dk1"/>
                </a:solidFill>
                <a:latin typeface="Cambria Math"/>
                <a:ea typeface="Cambria Math"/>
                <a:cs typeface="Cambria Math"/>
                <a:sym typeface="Cambria Math"/>
              </a:rPr>
              <a:t>∼</a:t>
            </a:r>
            <a:r>
              <a:rPr i="1" lang="en-US" sz="1700">
                <a:solidFill>
                  <a:schemeClr val="dk1"/>
                </a:solidFill>
                <a:latin typeface="Arial"/>
                <a:ea typeface="Arial"/>
                <a:cs typeface="Arial"/>
                <a:sym typeface="Arial"/>
              </a:rPr>
              <a:t>30 g of aluminum. This is approximately</a:t>
            </a:r>
            <a:endParaRPr sz="1700">
              <a:solidFill>
                <a:schemeClr val="dk1"/>
              </a:solidFill>
              <a:latin typeface="Arial"/>
              <a:ea typeface="Arial"/>
              <a:cs typeface="Arial"/>
              <a:sym typeface="Arial"/>
            </a:endParaRPr>
          </a:p>
          <a:p>
            <a:pPr indent="0" lvl="0" marL="405765" marR="401320" rtl="0" algn="ctr">
              <a:lnSpc>
                <a:spcPct val="117058"/>
              </a:lnSpc>
              <a:spcBef>
                <a:spcPts val="160"/>
              </a:spcBef>
              <a:spcAft>
                <a:spcPts val="0"/>
              </a:spcAft>
              <a:buNone/>
            </a:pPr>
            <a:r>
              <a:rPr i="1" lang="en-US" sz="1700">
                <a:solidFill>
                  <a:schemeClr val="dk1"/>
                </a:solidFill>
                <a:latin typeface="Arial"/>
                <a:ea typeface="Arial"/>
                <a:cs typeface="Arial"/>
                <a:sym typeface="Arial"/>
              </a:rPr>
              <a:t>the amount of material needed to wrap five breakfast sandwiches  at a New York City food car.</a:t>
            </a:r>
            <a:r>
              <a:rPr lang="en-US" sz="1700">
                <a:solidFill>
                  <a:schemeClr val="dk1"/>
                </a:solidFill>
                <a:latin typeface="Arial"/>
                <a:ea typeface="Arial"/>
                <a:cs typeface="Arial"/>
                <a:sym typeface="Arial"/>
              </a:rPr>
              <a:t>”</a:t>
            </a:r>
            <a:endParaRPr sz="17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1700">
              <a:solidFill>
                <a:schemeClr val="dk1"/>
              </a:solidFill>
              <a:latin typeface="Arial"/>
              <a:ea typeface="Arial"/>
              <a:cs typeface="Arial"/>
              <a:sym typeface="Arial"/>
            </a:endParaRPr>
          </a:p>
          <a:p>
            <a:pPr indent="0" lvl="0" marL="0" marR="0" rtl="0" algn="l">
              <a:lnSpc>
                <a:spcPct val="100000"/>
              </a:lnSpc>
              <a:spcBef>
                <a:spcPts val="25"/>
              </a:spcBef>
              <a:spcAft>
                <a:spcPts val="0"/>
              </a:spcAft>
              <a:buNone/>
            </a:pPr>
            <a:r>
              <a:t/>
            </a:r>
            <a:endParaRPr sz="1700">
              <a:solidFill>
                <a:schemeClr val="dk1"/>
              </a:solidFill>
              <a:latin typeface="Arial"/>
              <a:ea typeface="Arial"/>
              <a:cs typeface="Arial"/>
              <a:sym typeface="Arial"/>
            </a:endParaRPr>
          </a:p>
          <a:p>
            <a:pPr indent="0" lvl="0" marL="0" marR="0" rtl="0" algn="ctr">
              <a:lnSpc>
                <a:spcPct val="100000"/>
              </a:lnSpc>
              <a:spcBef>
                <a:spcPts val="0"/>
              </a:spcBef>
              <a:spcAft>
                <a:spcPts val="0"/>
              </a:spcAft>
              <a:buNone/>
            </a:pPr>
            <a:r>
              <a:rPr lang="en-US" sz="1500">
                <a:solidFill>
                  <a:schemeClr val="dk1"/>
                </a:solidFill>
                <a:latin typeface="Arial"/>
                <a:ea typeface="Arial"/>
                <a:cs typeface="Arial"/>
                <a:sym typeface="Arial"/>
              </a:rPr>
              <a:t>Erlich Y. (2015). A vision for ubiquitous sequencing. </a:t>
            </a:r>
            <a:r>
              <a:rPr i="1" lang="en-US" sz="1500">
                <a:solidFill>
                  <a:schemeClr val="dk1"/>
                </a:solidFill>
                <a:latin typeface="Arial"/>
                <a:ea typeface="Arial"/>
                <a:cs typeface="Arial"/>
                <a:sym typeface="Arial"/>
              </a:rPr>
              <a:t>Genome Res. </a:t>
            </a:r>
            <a:r>
              <a:rPr b="1" lang="en-US" sz="1500">
                <a:solidFill>
                  <a:schemeClr val="dk1"/>
                </a:solidFill>
                <a:latin typeface="Arial"/>
                <a:ea typeface="Arial"/>
                <a:cs typeface="Arial"/>
                <a:sym typeface="Arial"/>
              </a:rPr>
              <a:t>25(10)</a:t>
            </a:r>
            <a:r>
              <a:rPr lang="en-US" sz="1500">
                <a:solidFill>
                  <a:schemeClr val="dk1"/>
                </a:solidFill>
                <a:latin typeface="Arial"/>
                <a:ea typeface="Arial"/>
                <a:cs typeface="Arial"/>
                <a:sym typeface="Arial"/>
              </a:rPr>
              <a:t>:1411-6.</a:t>
            </a:r>
            <a:endParaRPr sz="150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3"/>
          <p:cNvSpPr/>
          <p:nvPr/>
        </p:nvSpPr>
        <p:spPr>
          <a:xfrm>
            <a:off x="0" y="738652"/>
            <a:ext cx="12192000" cy="834758"/>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58" name="Google Shape;58;p3"/>
          <p:cNvSpPr txBox="1"/>
          <p:nvPr>
            <p:ph type="title"/>
          </p:nvPr>
        </p:nvSpPr>
        <p:spPr>
          <a:xfrm>
            <a:off x="556532" y="729262"/>
            <a:ext cx="11210925" cy="844148"/>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None/>
            </a:pPr>
            <a:r>
              <a:rPr b="1" lang="en-US" sz="4800">
                <a:solidFill>
                  <a:schemeClr val="lt1"/>
                </a:solidFill>
                <a:latin typeface="Calibri"/>
                <a:ea typeface="Calibri"/>
                <a:cs typeface="Calibri"/>
                <a:sym typeface="Calibri"/>
              </a:rPr>
              <a:t>Module II: DNA-seq</a:t>
            </a:r>
            <a:endParaRPr/>
          </a:p>
        </p:txBody>
      </p:sp>
      <p:pic>
        <p:nvPicPr>
          <p:cNvPr descr="Table&#10;&#10;Description automatically generated" id="59" name="Google Shape;59;p3"/>
          <p:cNvPicPr preferRelativeResize="0"/>
          <p:nvPr/>
        </p:nvPicPr>
        <p:blipFill rotWithShape="1">
          <a:blip r:embed="rId3">
            <a:alphaModFix/>
          </a:blip>
          <a:srcRect b="1380" l="748" r="1068" t="13632"/>
          <a:stretch/>
        </p:blipFill>
        <p:spPr>
          <a:xfrm>
            <a:off x="575987" y="2209800"/>
            <a:ext cx="8457293" cy="4647370"/>
          </a:xfrm>
          <a:prstGeom prst="rect">
            <a:avLst/>
          </a:prstGeom>
          <a:noFill/>
          <a:ln>
            <a:noFill/>
          </a:ln>
        </p:spPr>
      </p:pic>
      <p:sp>
        <p:nvSpPr>
          <p:cNvPr id="60" name="Google Shape;60;p3"/>
          <p:cNvSpPr/>
          <p:nvPr/>
        </p:nvSpPr>
        <p:spPr>
          <a:xfrm>
            <a:off x="304800" y="3048000"/>
            <a:ext cx="8915400" cy="457200"/>
          </a:xfrm>
          <a:prstGeom prst="rect">
            <a:avLst/>
          </a:prstGeom>
          <a:noFill/>
          <a:ln cap="flat" cmpd="sng" w="381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1" name="Google Shape;61;p3"/>
          <p:cNvSpPr/>
          <p:nvPr/>
        </p:nvSpPr>
        <p:spPr>
          <a:xfrm>
            <a:off x="304800" y="4771416"/>
            <a:ext cx="8915400" cy="304800"/>
          </a:xfrm>
          <a:prstGeom prst="rect">
            <a:avLst/>
          </a:prstGeom>
          <a:noFill/>
          <a:ln cap="flat" cmpd="sng" w="38100">
            <a:solidFill>
              <a:srgbClr val="00B05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62" name="Google Shape;62;p3"/>
          <p:cNvSpPr txBox="1"/>
          <p:nvPr/>
        </p:nvSpPr>
        <p:spPr>
          <a:xfrm>
            <a:off x="9525000" y="3048000"/>
            <a:ext cx="16764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Short read</a:t>
            </a:r>
            <a:endParaRPr/>
          </a:p>
        </p:txBody>
      </p:sp>
      <p:sp>
        <p:nvSpPr>
          <p:cNvPr id="63" name="Google Shape;63;p3"/>
          <p:cNvSpPr txBox="1"/>
          <p:nvPr/>
        </p:nvSpPr>
        <p:spPr>
          <a:xfrm>
            <a:off x="9525000" y="4726020"/>
            <a:ext cx="2362200" cy="92333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Long read:</a:t>
            </a:r>
            <a:endParaRPr/>
          </a:p>
          <a:p>
            <a:pPr indent="-342900" lvl="0" marL="342900" marR="0" rtl="0" algn="l">
              <a:spcBef>
                <a:spcPts val="0"/>
              </a:spcBef>
              <a:spcAft>
                <a:spcPts val="0"/>
              </a:spcAft>
              <a:buClr>
                <a:schemeClr val="dk1"/>
              </a:buClr>
              <a:buSzPts val="1800"/>
              <a:buFont typeface="Calibri"/>
              <a:buAutoNum type="arabicParenR"/>
            </a:pPr>
            <a:r>
              <a:rPr lang="en-US" sz="1800">
                <a:solidFill>
                  <a:schemeClr val="dk1"/>
                </a:solidFill>
                <a:latin typeface="Calibri"/>
                <a:ea typeface="Calibri"/>
                <a:cs typeface="Calibri"/>
                <a:sym typeface="Calibri"/>
              </a:rPr>
              <a:t>Pacbio</a:t>
            </a:r>
            <a:endParaRPr sz="1800">
              <a:solidFill>
                <a:schemeClr val="dk1"/>
              </a:solidFill>
              <a:latin typeface="Calibri"/>
              <a:ea typeface="Calibri"/>
              <a:cs typeface="Calibri"/>
              <a:sym typeface="Calibri"/>
            </a:endParaRPr>
          </a:p>
          <a:p>
            <a:pPr indent="-342900" lvl="0" marL="342900" marR="0" rtl="0" algn="l">
              <a:spcBef>
                <a:spcPts val="0"/>
              </a:spcBef>
              <a:spcAft>
                <a:spcPts val="0"/>
              </a:spcAft>
              <a:buClr>
                <a:schemeClr val="dk1"/>
              </a:buClr>
              <a:buSzPts val="1800"/>
              <a:buFont typeface="Calibri"/>
              <a:buAutoNum type="arabicParenR"/>
            </a:pPr>
            <a:r>
              <a:rPr lang="en-US" sz="1800">
                <a:solidFill>
                  <a:schemeClr val="dk1"/>
                </a:solidFill>
                <a:latin typeface="Calibri"/>
                <a:ea typeface="Calibri"/>
                <a:cs typeface="Calibri"/>
                <a:sym typeface="Calibri"/>
              </a:rPr>
              <a:t>Oxford NanoPore</a:t>
            </a:r>
            <a:endParaRPr sz="1800">
              <a:solidFill>
                <a:schemeClr val="dk1"/>
              </a:solidFill>
              <a:latin typeface="Calibri"/>
              <a:ea typeface="Calibri"/>
              <a:cs typeface="Calibri"/>
              <a:sym typeface="Calibri"/>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34" name="Shape 634"/>
        <p:cNvGrpSpPr/>
        <p:nvPr/>
      </p:nvGrpSpPr>
      <p:grpSpPr>
        <a:xfrm>
          <a:off x="0" y="0"/>
          <a:ext cx="0" cy="0"/>
          <a:chOff x="0" y="0"/>
          <a:chExt cx="0" cy="0"/>
        </a:xfrm>
      </p:grpSpPr>
      <p:sp>
        <p:nvSpPr>
          <p:cNvPr id="635" name="Google Shape;635;p30"/>
          <p:cNvSpPr txBox="1"/>
          <p:nvPr>
            <p:ph type="title"/>
          </p:nvPr>
        </p:nvSpPr>
        <p:spPr>
          <a:xfrm>
            <a:off x="3409040" y="251459"/>
            <a:ext cx="3239135" cy="7416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700">
                <a:solidFill>
                  <a:srgbClr val="009300"/>
                </a:solidFill>
              </a:rPr>
              <a:t>The Players</a:t>
            </a:r>
            <a:endParaRPr sz="4700"/>
          </a:p>
        </p:txBody>
      </p:sp>
      <p:sp>
        <p:nvSpPr>
          <p:cNvPr id="636" name="Google Shape;636;p30"/>
          <p:cNvSpPr txBox="1"/>
          <p:nvPr/>
        </p:nvSpPr>
        <p:spPr>
          <a:xfrm>
            <a:off x="913891" y="1168165"/>
            <a:ext cx="7822565" cy="5904230"/>
          </a:xfrm>
          <a:prstGeom prst="rect">
            <a:avLst/>
          </a:prstGeom>
          <a:noFill/>
          <a:ln>
            <a:noFill/>
          </a:ln>
        </p:spPr>
        <p:txBody>
          <a:bodyPr anchorCtr="0" anchor="t" bIns="0" lIns="0" spcFirstLastPara="1" rIns="0" wrap="square" tIns="113025">
            <a:spAutoFit/>
          </a:bodyPr>
          <a:lstStyle/>
          <a:p>
            <a:pPr indent="-369570" lvl="0" marL="394970" marR="0" rtl="0" algn="l">
              <a:lnSpc>
                <a:spcPct val="100000"/>
              </a:lnSpc>
              <a:spcBef>
                <a:spcPts val="0"/>
              </a:spcBef>
              <a:spcAft>
                <a:spcPts val="0"/>
              </a:spcAft>
              <a:buClr>
                <a:srgbClr val="008000"/>
              </a:buClr>
              <a:buSzPts val="3000"/>
              <a:buFont typeface="Calibri"/>
              <a:buChar char="•"/>
            </a:pPr>
            <a:r>
              <a:rPr lang="en-US" sz="3000">
                <a:solidFill>
                  <a:schemeClr val="dk1"/>
                </a:solidFill>
                <a:latin typeface="Calibri"/>
                <a:ea typeface="Calibri"/>
                <a:cs typeface="Calibri"/>
                <a:sym typeface="Calibri"/>
              </a:rPr>
              <a:t>Commercially available systems:</a:t>
            </a:r>
            <a:endParaRPr sz="3000">
              <a:solidFill>
                <a:schemeClr val="dk1"/>
              </a:solidFill>
              <a:latin typeface="Calibri"/>
              <a:ea typeface="Calibri"/>
              <a:cs typeface="Calibri"/>
              <a:sym typeface="Calibri"/>
            </a:endParaRPr>
          </a:p>
          <a:p>
            <a:pPr indent="-307975" lvl="1" marL="826135" marR="0" rtl="0" algn="l">
              <a:lnSpc>
                <a:spcPct val="100000"/>
              </a:lnSpc>
              <a:spcBef>
                <a:spcPts val="690"/>
              </a:spcBef>
              <a:spcAft>
                <a:spcPts val="0"/>
              </a:spcAft>
              <a:buClr>
                <a:srgbClr val="7F7F7F"/>
              </a:buClr>
              <a:buSzPts val="2600"/>
              <a:buFont typeface="Calibri"/>
              <a:buChar char="–"/>
            </a:pPr>
            <a:r>
              <a:rPr b="0" i="0" lang="en-US" sz="2600" u="none" cap="none" strike="noStrike">
                <a:solidFill>
                  <a:srgbClr val="7F7F7F"/>
                </a:solidFill>
                <a:latin typeface="Calibri"/>
                <a:ea typeface="Calibri"/>
                <a:cs typeface="Calibri"/>
                <a:sym typeface="Calibri"/>
              </a:rPr>
              <a:t>454, Helicos </a:t>
            </a:r>
            <a:r>
              <a:rPr b="0" i="0" lang="en-US" sz="2600" u="none" cap="none" strike="noStrike">
                <a:solidFill>
                  <a:schemeClr val="dk1"/>
                </a:solidFill>
                <a:latin typeface="Calibri"/>
                <a:ea typeface="Calibri"/>
                <a:cs typeface="Calibri"/>
                <a:sym typeface="Calibri"/>
              </a:rPr>
              <a:t>– both commercially dead</a:t>
            </a:r>
            <a:endParaRPr b="0" i="0" sz="2600" u="none" cap="none" strike="noStrike">
              <a:solidFill>
                <a:schemeClr val="dk1"/>
              </a:solidFill>
              <a:latin typeface="Calibri"/>
              <a:ea typeface="Calibri"/>
              <a:cs typeface="Calibri"/>
              <a:sym typeface="Calibri"/>
            </a:endParaRPr>
          </a:p>
          <a:p>
            <a:pPr indent="-307975" lvl="1" marL="826135" marR="0" rtl="0" algn="l">
              <a:lnSpc>
                <a:spcPct val="100000"/>
              </a:lnSpc>
              <a:spcBef>
                <a:spcPts val="335"/>
              </a:spcBef>
              <a:spcAft>
                <a:spcPts val="0"/>
              </a:spcAft>
              <a:buClr>
                <a:schemeClr val="dk1"/>
              </a:buClr>
              <a:buSzPts val="3900"/>
              <a:buFont typeface="Calibri"/>
              <a:buChar char="–"/>
            </a:pPr>
            <a:r>
              <a:rPr b="0" baseline="-25000" i="0" lang="en-US" sz="3900" u="none" cap="none" strike="noStrike">
                <a:solidFill>
                  <a:schemeClr val="dk1"/>
                </a:solidFill>
                <a:latin typeface="Calibri"/>
                <a:ea typeface="Calibri"/>
                <a:cs typeface="Calibri"/>
                <a:sym typeface="Calibri"/>
              </a:rPr>
              <a:t>Illumina </a:t>
            </a:r>
            <a:r>
              <a:rPr b="0" i="0" lang="en-US" sz="2600" u="none" cap="none" strike="noStrike">
                <a:solidFill>
                  <a:srgbClr val="FF0000"/>
                </a:solidFill>
                <a:latin typeface="Calibri"/>
                <a:ea typeface="Calibri"/>
                <a:cs typeface="Calibri"/>
                <a:sym typeface="Calibri"/>
              </a:rPr>
              <a:t>– most prevalent technology</a:t>
            </a:r>
            <a:endParaRPr b="0" i="0" sz="2600" u="none" cap="none" strike="noStrike">
              <a:solidFill>
                <a:schemeClr val="dk1"/>
              </a:solidFill>
              <a:latin typeface="Calibri"/>
              <a:ea typeface="Calibri"/>
              <a:cs typeface="Calibri"/>
              <a:sym typeface="Calibri"/>
            </a:endParaRPr>
          </a:p>
          <a:p>
            <a:pPr indent="-307975" lvl="1" marL="826135" marR="0" rtl="0" algn="l">
              <a:lnSpc>
                <a:spcPct val="100000"/>
              </a:lnSpc>
              <a:spcBef>
                <a:spcPts val="915"/>
              </a:spcBef>
              <a:spcAft>
                <a:spcPts val="0"/>
              </a:spcAft>
              <a:buClr>
                <a:srgbClr val="7F7F7F"/>
              </a:buClr>
              <a:buSzPts val="2600"/>
              <a:buFont typeface="Calibri"/>
              <a:buChar char="–"/>
            </a:pPr>
            <a:r>
              <a:rPr b="0" i="0" lang="en-US" sz="2600" u="none" cap="none" strike="noStrike">
                <a:solidFill>
                  <a:srgbClr val="7F7F7F"/>
                </a:solidFill>
                <a:latin typeface="Calibri"/>
                <a:ea typeface="Calibri"/>
                <a:cs typeface="Calibri"/>
                <a:sym typeface="Calibri"/>
              </a:rPr>
              <a:t>SOLiD </a:t>
            </a:r>
            <a:r>
              <a:rPr b="0" i="0" lang="en-US" sz="2600" u="none" cap="none" strike="noStrike">
                <a:solidFill>
                  <a:schemeClr val="dk1"/>
                </a:solidFill>
                <a:latin typeface="Calibri"/>
                <a:ea typeface="Calibri"/>
                <a:cs typeface="Calibri"/>
                <a:sym typeface="Calibri"/>
              </a:rPr>
              <a:t>(Life Technologies) - dead</a:t>
            </a:r>
            <a:endParaRPr b="0" i="0" sz="2600" u="none" cap="none" strike="noStrike">
              <a:solidFill>
                <a:schemeClr val="dk1"/>
              </a:solidFill>
              <a:latin typeface="Calibri"/>
              <a:ea typeface="Calibri"/>
              <a:cs typeface="Calibri"/>
              <a:sym typeface="Calibri"/>
            </a:endParaRPr>
          </a:p>
          <a:p>
            <a:pPr indent="-307975" lvl="1" marL="826135" marR="0" rtl="0" algn="l">
              <a:lnSpc>
                <a:spcPct val="100000"/>
              </a:lnSpc>
              <a:spcBef>
                <a:spcPts val="60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Ion Torrent (Life Technologies)</a:t>
            </a:r>
            <a:endParaRPr b="0" i="0" sz="2600" u="none" cap="none" strike="noStrike">
              <a:solidFill>
                <a:schemeClr val="dk1"/>
              </a:solidFill>
              <a:latin typeface="Calibri"/>
              <a:ea typeface="Calibri"/>
              <a:cs typeface="Calibri"/>
              <a:sym typeface="Calibri"/>
            </a:endParaRPr>
          </a:p>
          <a:p>
            <a:pPr indent="-307975" lvl="1" marL="826135" marR="0" rtl="0" algn="l">
              <a:lnSpc>
                <a:spcPct val="100000"/>
              </a:lnSpc>
              <a:spcBef>
                <a:spcPts val="67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Complete Genomics – acquired by BGI, now BGI-Seq</a:t>
            </a:r>
            <a:endParaRPr b="0" i="0" sz="2600" u="none" cap="none" strike="noStrike">
              <a:solidFill>
                <a:schemeClr val="dk1"/>
              </a:solidFill>
              <a:latin typeface="Calibri"/>
              <a:ea typeface="Calibri"/>
              <a:cs typeface="Calibri"/>
              <a:sym typeface="Calibri"/>
            </a:endParaRPr>
          </a:p>
          <a:p>
            <a:pPr indent="-307975" lvl="1" marL="826135" marR="0" rtl="0" algn="l">
              <a:lnSpc>
                <a:spcPct val="100000"/>
              </a:lnSpc>
              <a:spcBef>
                <a:spcPts val="575"/>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Pacific Biosciences – acquired by Illumina</a:t>
            </a:r>
            <a:endParaRPr b="0" i="0" sz="2600" u="none" cap="none" strike="noStrike">
              <a:solidFill>
                <a:schemeClr val="dk1"/>
              </a:solidFill>
              <a:latin typeface="Calibri"/>
              <a:ea typeface="Calibri"/>
              <a:cs typeface="Calibri"/>
              <a:sym typeface="Calibri"/>
            </a:endParaRPr>
          </a:p>
          <a:p>
            <a:pPr indent="-307975" lvl="1" marL="826135" marR="0" rtl="0" algn="l">
              <a:lnSpc>
                <a:spcPct val="100000"/>
              </a:lnSpc>
              <a:spcBef>
                <a:spcPts val="675"/>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Oxford Nanopore</a:t>
            </a:r>
            <a:endParaRPr b="0" i="0" sz="2600" u="none" cap="none" strike="noStrike">
              <a:solidFill>
                <a:schemeClr val="dk1"/>
              </a:solidFill>
              <a:latin typeface="Calibri"/>
              <a:ea typeface="Calibri"/>
              <a:cs typeface="Calibri"/>
              <a:sym typeface="Calibri"/>
            </a:endParaRPr>
          </a:p>
          <a:p>
            <a:pPr indent="-369570" lvl="0" marL="394970" marR="0" rtl="0" algn="l">
              <a:lnSpc>
                <a:spcPct val="100000"/>
              </a:lnSpc>
              <a:spcBef>
                <a:spcPts val="680"/>
              </a:spcBef>
              <a:spcAft>
                <a:spcPts val="0"/>
              </a:spcAft>
              <a:buClr>
                <a:srgbClr val="008000"/>
              </a:buClr>
              <a:buSzPts val="3000"/>
              <a:buFont typeface="Calibri"/>
              <a:buChar char="•"/>
            </a:pPr>
            <a:r>
              <a:rPr lang="en-US" sz="3000">
                <a:solidFill>
                  <a:schemeClr val="dk1"/>
                </a:solidFill>
                <a:latin typeface="Calibri"/>
                <a:ea typeface="Calibri"/>
                <a:cs typeface="Calibri"/>
                <a:sym typeface="Calibri"/>
              </a:rPr>
              <a:t>Next generation approaches</a:t>
            </a:r>
            <a:endParaRPr sz="3000">
              <a:solidFill>
                <a:schemeClr val="dk1"/>
              </a:solidFill>
              <a:latin typeface="Calibri"/>
              <a:ea typeface="Calibri"/>
              <a:cs typeface="Calibri"/>
              <a:sym typeface="Calibri"/>
            </a:endParaRPr>
          </a:p>
          <a:p>
            <a:pPr indent="-307975" lvl="1" marL="826135" marR="0" rtl="0" algn="l">
              <a:lnSpc>
                <a:spcPct val="100000"/>
              </a:lnSpc>
              <a:spcBef>
                <a:spcPts val="710"/>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Illumina Nanopore (probably abandoned)</a:t>
            </a:r>
            <a:endParaRPr b="0" i="0" sz="2600" u="none" cap="none" strike="noStrike">
              <a:solidFill>
                <a:schemeClr val="dk1"/>
              </a:solidFill>
              <a:latin typeface="Calibri"/>
              <a:ea typeface="Calibri"/>
              <a:cs typeface="Calibri"/>
              <a:sym typeface="Calibri"/>
            </a:endParaRPr>
          </a:p>
          <a:p>
            <a:pPr indent="-307975" lvl="1" marL="826135" marR="0" rtl="0" algn="l">
              <a:lnSpc>
                <a:spcPct val="100000"/>
              </a:lnSpc>
              <a:spcBef>
                <a:spcPts val="575"/>
              </a:spcBef>
              <a:spcAft>
                <a:spcPts val="0"/>
              </a:spcAft>
              <a:buClr>
                <a:srgbClr val="7F7F7F"/>
              </a:buClr>
              <a:buSzPts val="2600"/>
              <a:buFont typeface="Calibri"/>
              <a:buChar char="–"/>
            </a:pPr>
            <a:r>
              <a:rPr b="0" i="0" lang="en-US" sz="2600" u="none" cap="none" strike="noStrike">
                <a:solidFill>
                  <a:srgbClr val="7F7F7F"/>
                </a:solidFill>
                <a:latin typeface="Calibri"/>
                <a:ea typeface="Calibri"/>
                <a:cs typeface="Calibri"/>
                <a:sym typeface="Calibri"/>
              </a:rPr>
              <a:t>NABsys</a:t>
            </a:r>
            <a:r>
              <a:rPr b="0" i="0" lang="en-US" sz="2600" u="none" cap="none" strike="noStrike">
                <a:solidFill>
                  <a:schemeClr val="dk1"/>
                </a:solidFill>
                <a:latin typeface="Calibri"/>
                <a:ea typeface="Calibri"/>
                <a:cs typeface="Calibri"/>
                <a:sym typeface="Calibri"/>
              </a:rPr>
              <a:t>, </a:t>
            </a:r>
            <a:r>
              <a:rPr b="0" i="0" lang="en-US" sz="2600" u="none" cap="none" strike="noStrike">
                <a:solidFill>
                  <a:srgbClr val="808080"/>
                </a:solidFill>
                <a:latin typeface="Calibri"/>
                <a:ea typeface="Calibri"/>
                <a:cs typeface="Calibri"/>
                <a:sym typeface="Calibri"/>
              </a:rPr>
              <a:t>Genia</a:t>
            </a:r>
            <a:r>
              <a:rPr b="0" i="0" lang="en-US" sz="2600" u="none" cap="none" strike="noStrike">
                <a:solidFill>
                  <a:schemeClr val="dk1"/>
                </a:solidFill>
                <a:latin typeface="Calibri"/>
                <a:ea typeface="Calibri"/>
                <a:cs typeface="Calibri"/>
                <a:sym typeface="Calibri"/>
              </a:rPr>
              <a:t>, </a:t>
            </a:r>
            <a:r>
              <a:rPr b="0" i="0" lang="en-US" sz="2600" u="none" cap="none" strike="noStrike">
                <a:solidFill>
                  <a:srgbClr val="808080"/>
                </a:solidFill>
                <a:latin typeface="Calibri"/>
                <a:ea typeface="Calibri"/>
                <a:cs typeface="Calibri"/>
                <a:sym typeface="Calibri"/>
              </a:rPr>
              <a:t>Noblegen </a:t>
            </a:r>
            <a:r>
              <a:rPr b="0" i="0" lang="en-US" sz="2600" u="none" cap="none" strike="noStrike">
                <a:solidFill>
                  <a:schemeClr val="dk1"/>
                </a:solidFill>
                <a:latin typeface="Calibri"/>
                <a:ea typeface="Calibri"/>
                <a:cs typeface="Calibri"/>
                <a:sym typeface="Calibri"/>
              </a:rPr>
              <a:t>– all be dead</a:t>
            </a:r>
            <a:endParaRPr b="0" i="0" sz="2600" u="none" cap="none" strike="noStrike">
              <a:solidFill>
                <a:schemeClr val="dk1"/>
              </a:solidFill>
              <a:latin typeface="Calibri"/>
              <a:ea typeface="Calibri"/>
              <a:cs typeface="Calibri"/>
              <a:sym typeface="Calibri"/>
            </a:endParaRPr>
          </a:p>
          <a:p>
            <a:pPr indent="-307975" lvl="1" marL="826135" marR="0" rtl="0" algn="l">
              <a:lnSpc>
                <a:spcPct val="100000"/>
              </a:lnSpc>
              <a:spcBef>
                <a:spcPts val="675"/>
              </a:spcBef>
              <a:spcAft>
                <a:spcPts val="0"/>
              </a:spcAft>
              <a:buClr>
                <a:schemeClr val="dk1"/>
              </a:buClr>
              <a:buSzPts val="2600"/>
              <a:buFont typeface="Calibri"/>
              <a:buChar char="–"/>
            </a:pPr>
            <a:r>
              <a:rPr b="0" i="0" lang="en-US" sz="2600" u="none" cap="none" strike="noStrike">
                <a:solidFill>
                  <a:schemeClr val="dk1"/>
                </a:solidFill>
                <a:latin typeface="Calibri"/>
                <a:ea typeface="Calibri"/>
                <a:cs typeface="Calibri"/>
                <a:sym typeface="Calibri"/>
              </a:rPr>
              <a:t>Roswell Biotech – 4</a:t>
            </a:r>
            <a:r>
              <a:rPr b="0" baseline="30000" i="0" lang="en-US" sz="2550" u="none" cap="none" strike="noStrike">
                <a:solidFill>
                  <a:schemeClr val="dk1"/>
                </a:solidFill>
                <a:latin typeface="Calibri"/>
                <a:ea typeface="Calibri"/>
                <a:cs typeface="Calibri"/>
                <a:sym typeface="Calibri"/>
              </a:rPr>
              <a:t>th </a:t>
            </a:r>
            <a:r>
              <a:rPr b="0" i="0" lang="en-US" sz="2600" u="none" cap="none" strike="noStrike">
                <a:solidFill>
                  <a:schemeClr val="dk1"/>
                </a:solidFill>
                <a:latin typeface="Calibri"/>
                <a:ea typeface="Calibri"/>
                <a:cs typeface="Calibri"/>
                <a:sym typeface="Calibri"/>
              </a:rPr>
              <a:t>generation? CMOS-based.</a:t>
            </a:r>
            <a:endParaRPr b="0" i="0" sz="2600" u="none" cap="none" strike="noStrike">
              <a:solidFill>
                <a:schemeClr val="dk1"/>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0" name="Shape 640"/>
        <p:cNvGrpSpPr/>
        <p:nvPr/>
      </p:nvGrpSpPr>
      <p:grpSpPr>
        <a:xfrm>
          <a:off x="0" y="0"/>
          <a:ext cx="0" cy="0"/>
          <a:chOff x="0" y="0"/>
          <a:chExt cx="0" cy="0"/>
        </a:xfrm>
      </p:grpSpPr>
      <p:sp>
        <p:nvSpPr>
          <p:cNvPr id="641" name="Google Shape;641;p31"/>
          <p:cNvSpPr txBox="1"/>
          <p:nvPr>
            <p:ph type="title"/>
          </p:nvPr>
        </p:nvSpPr>
        <p:spPr>
          <a:xfrm>
            <a:off x="3135294" y="555752"/>
            <a:ext cx="5921375" cy="7416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700">
                <a:solidFill>
                  <a:srgbClr val="009300"/>
                </a:solidFill>
              </a:rPr>
              <a:t>Sequencing Platforms</a:t>
            </a:r>
            <a:endParaRPr sz="4700"/>
          </a:p>
        </p:txBody>
      </p:sp>
      <p:sp>
        <p:nvSpPr>
          <p:cNvPr id="642" name="Google Shape;642;p31"/>
          <p:cNvSpPr txBox="1"/>
          <p:nvPr/>
        </p:nvSpPr>
        <p:spPr>
          <a:xfrm>
            <a:off x="1664590" y="6548628"/>
            <a:ext cx="8560435"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100">
                <a:solidFill>
                  <a:schemeClr val="dk1"/>
                </a:solidFill>
                <a:latin typeface="Arial"/>
                <a:ea typeface="Arial"/>
                <a:cs typeface="Arial"/>
                <a:sym typeface="Arial"/>
              </a:rPr>
              <a:t>https://docs.google.com/spreadsheets/d/1GMMfhyLK0-q8XkIo3YxlWaZA5vVMuhU1kg41g4xLkXc/edit?hl=en_GB&amp;hl=en_GB#gid=515231169</a:t>
            </a:r>
            <a:endParaRPr sz="1100">
              <a:solidFill>
                <a:schemeClr val="dk1"/>
              </a:solidFill>
              <a:latin typeface="Arial"/>
              <a:ea typeface="Arial"/>
              <a:cs typeface="Arial"/>
              <a:sym typeface="Arial"/>
            </a:endParaRPr>
          </a:p>
        </p:txBody>
      </p:sp>
      <p:graphicFrame>
        <p:nvGraphicFramePr>
          <p:cNvPr id="643" name="Google Shape;643;p31"/>
          <p:cNvGraphicFramePr/>
          <p:nvPr/>
        </p:nvGraphicFramePr>
        <p:xfrm>
          <a:off x="1751716" y="2158118"/>
          <a:ext cx="3000000" cy="3000000"/>
        </p:xfrm>
        <a:graphic>
          <a:graphicData uri="http://schemas.openxmlformats.org/drawingml/2006/table">
            <a:tbl>
              <a:tblPr bandRow="1" firstRow="1">
                <a:noFill/>
                <a:tableStyleId>{903421DA-B218-4F87-AE17-2C05345A628B}</a:tableStyleId>
              </a:tblPr>
              <a:tblGrid>
                <a:gridCol w="2199000"/>
                <a:gridCol w="840100"/>
                <a:gridCol w="861700"/>
                <a:gridCol w="697875"/>
                <a:gridCol w="930275"/>
                <a:gridCol w="654675"/>
                <a:gridCol w="685175"/>
                <a:gridCol w="838200"/>
                <a:gridCol w="675000"/>
              </a:tblGrid>
              <a:tr h="163825">
                <a:tc>
                  <a:txBody>
                    <a:bodyPr/>
                    <a:lstStyle/>
                    <a:p>
                      <a:pPr indent="0" lvl="0" marL="7620" marR="0" rtl="0" algn="l">
                        <a:lnSpc>
                          <a:spcPct val="113125"/>
                        </a:lnSpc>
                        <a:spcBef>
                          <a:spcPts val="0"/>
                        </a:spcBef>
                        <a:spcAft>
                          <a:spcPts val="0"/>
                        </a:spcAft>
                        <a:buNone/>
                      </a:pPr>
                      <a:r>
                        <a:rPr b="1" lang="en-US" sz="800" u="none" cap="none" strike="noStrike">
                          <a:latin typeface="Arial"/>
                          <a:ea typeface="Arial"/>
                          <a:cs typeface="Arial"/>
                          <a:sym typeface="Arial"/>
                        </a:rPr>
                        <a:t>Platform</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7620" marR="0" rtl="0" algn="l">
                        <a:lnSpc>
                          <a:spcPct val="113125"/>
                        </a:lnSpc>
                        <a:spcBef>
                          <a:spcPts val="0"/>
                        </a:spcBef>
                        <a:spcAft>
                          <a:spcPts val="0"/>
                        </a:spcAft>
                        <a:buNone/>
                      </a:pPr>
                      <a:r>
                        <a:rPr b="1" lang="en-US" sz="800" u="none" cap="none" strike="noStrike">
                          <a:latin typeface="Arial"/>
                          <a:ea typeface="Arial"/>
                          <a:cs typeface="Arial"/>
                          <a:sym typeface="Arial"/>
                        </a:rPr>
                        <a:t>Reads x run: (M)</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7620" marR="0" rtl="0" algn="l">
                        <a:lnSpc>
                          <a:spcPct val="113125"/>
                        </a:lnSpc>
                        <a:spcBef>
                          <a:spcPts val="0"/>
                        </a:spcBef>
                        <a:spcAft>
                          <a:spcPts val="0"/>
                        </a:spcAft>
                        <a:buNone/>
                      </a:pPr>
                      <a:r>
                        <a:rPr b="1" lang="en-US" sz="800" u="none" cap="none" strike="noStrike">
                          <a:latin typeface="Arial"/>
                          <a:ea typeface="Arial"/>
                          <a:cs typeface="Arial"/>
                          <a:sym typeface="Arial"/>
                        </a:rPr>
                        <a:t>Read length:</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7620" marR="0" rtl="0" algn="l">
                        <a:lnSpc>
                          <a:spcPct val="113125"/>
                        </a:lnSpc>
                        <a:spcBef>
                          <a:spcPts val="0"/>
                        </a:spcBef>
                        <a:spcAft>
                          <a:spcPts val="0"/>
                        </a:spcAft>
                        <a:buNone/>
                      </a:pPr>
                      <a:r>
                        <a:rPr b="1" lang="en-US" sz="800" u="none" cap="none" strike="noStrike">
                          <a:latin typeface="Arial"/>
                          <a:ea typeface="Arial"/>
                          <a:cs typeface="Arial"/>
                          <a:sym typeface="Arial"/>
                        </a:rPr>
                        <a:t>Run time: (d)</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7620" marR="0" rtl="0" algn="l">
                        <a:lnSpc>
                          <a:spcPct val="113125"/>
                        </a:lnSpc>
                        <a:spcBef>
                          <a:spcPts val="0"/>
                        </a:spcBef>
                        <a:spcAft>
                          <a:spcPts val="0"/>
                        </a:spcAft>
                        <a:buNone/>
                      </a:pPr>
                      <a:r>
                        <a:rPr b="1" lang="en-US" sz="800" u="none" cap="none" strike="noStrike">
                          <a:latin typeface="Arial"/>
                          <a:ea typeface="Arial"/>
                          <a:cs typeface="Arial"/>
                          <a:sym typeface="Arial"/>
                        </a:rPr>
                        <a:t>Yield: (Gb)</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7620" marR="0" rtl="0" algn="l">
                        <a:lnSpc>
                          <a:spcPct val="113125"/>
                        </a:lnSpc>
                        <a:spcBef>
                          <a:spcPts val="0"/>
                        </a:spcBef>
                        <a:spcAft>
                          <a:spcPts val="0"/>
                        </a:spcAft>
                        <a:buNone/>
                      </a:pPr>
                      <a:r>
                        <a:rPr b="1" lang="en-US" sz="800" u="none" cap="none" strike="noStrike">
                          <a:latin typeface="Arial"/>
                          <a:ea typeface="Arial"/>
                          <a:cs typeface="Arial"/>
                          <a:sym typeface="Arial"/>
                        </a:rPr>
                        <a:t>Rate: (Gb/d)</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7620" marR="0" rtl="0" algn="l">
                        <a:lnSpc>
                          <a:spcPct val="113125"/>
                        </a:lnSpc>
                        <a:spcBef>
                          <a:spcPts val="0"/>
                        </a:spcBef>
                        <a:spcAft>
                          <a:spcPts val="0"/>
                        </a:spcAft>
                        <a:buNone/>
                      </a:pPr>
                      <a:r>
                        <a:rPr b="1" lang="en-US" sz="800" u="none" cap="none" strike="noStrike">
                          <a:latin typeface="Arial"/>
                          <a:ea typeface="Arial"/>
                          <a:cs typeface="Arial"/>
                          <a:sym typeface="Arial"/>
                        </a:rPr>
                        <a:t>per-Gb: ($)</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7620" marR="0" rtl="0" algn="l">
                        <a:lnSpc>
                          <a:spcPct val="113125"/>
                        </a:lnSpc>
                        <a:spcBef>
                          <a:spcPts val="0"/>
                        </a:spcBef>
                        <a:spcAft>
                          <a:spcPts val="0"/>
                        </a:spcAft>
                        <a:buNone/>
                      </a:pPr>
                      <a:r>
                        <a:rPr b="1" lang="en-US" sz="800" u="none" cap="none" strike="noStrike">
                          <a:latin typeface="Arial"/>
                          <a:ea typeface="Arial"/>
                          <a:cs typeface="Arial"/>
                          <a:sym typeface="Arial"/>
                        </a:rPr>
                        <a:t>hg-30x: ($)</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7620" marR="0" rtl="0" algn="l">
                        <a:lnSpc>
                          <a:spcPct val="113125"/>
                        </a:lnSpc>
                        <a:spcBef>
                          <a:spcPts val="0"/>
                        </a:spcBef>
                        <a:spcAft>
                          <a:spcPts val="0"/>
                        </a:spcAft>
                        <a:buNone/>
                      </a:pPr>
                      <a:r>
                        <a:rPr b="1" lang="en-US" sz="800" u="none" cap="none" strike="noStrike">
                          <a:latin typeface="Arial"/>
                          <a:ea typeface="Arial"/>
                          <a:cs typeface="Arial"/>
                          <a:sym typeface="Arial"/>
                        </a:rPr>
                        <a:t>Machine: ($)</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200">
                <a:tc>
                  <a:txBody>
                    <a:bodyPr/>
                    <a:lstStyle/>
                    <a:p>
                      <a:pPr indent="0" lvl="0" marL="7620" marR="0" rtl="0" algn="l">
                        <a:lnSpc>
                          <a:spcPct val="112500"/>
                        </a:lnSpc>
                        <a:spcBef>
                          <a:spcPts val="0"/>
                        </a:spcBef>
                        <a:spcAft>
                          <a:spcPts val="0"/>
                        </a:spcAft>
                        <a:buNone/>
                      </a:pPr>
                      <a:r>
                        <a:rPr b="1" lang="en-US" sz="800" u="none" cap="none" strike="noStrike">
                          <a:latin typeface="Arial"/>
                          <a:ea typeface="Arial"/>
                          <a:cs typeface="Arial"/>
                          <a:sym typeface="Arial"/>
                        </a:rPr>
                        <a:t>iSeq 100 1fcell</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7D31"/>
                    </a:solidFill>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4</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905" rtl="0" algn="r">
                        <a:lnSpc>
                          <a:spcPct val="112500"/>
                        </a:lnSpc>
                        <a:spcBef>
                          <a:spcPts val="0"/>
                        </a:spcBef>
                        <a:spcAft>
                          <a:spcPts val="0"/>
                        </a:spcAft>
                        <a:buNone/>
                      </a:pPr>
                      <a:r>
                        <a:rPr lang="en-US" sz="800" u="none" cap="none" strike="noStrike">
                          <a:latin typeface="Arial"/>
                          <a:ea typeface="Arial"/>
                          <a:cs typeface="Arial"/>
                          <a:sym typeface="Arial"/>
                        </a:rPr>
                        <a:t>250*</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2500"/>
                        </a:lnSpc>
                        <a:spcBef>
                          <a:spcPts val="0"/>
                        </a:spcBef>
                        <a:spcAft>
                          <a:spcPts val="0"/>
                        </a:spcAft>
                        <a:buNone/>
                      </a:pPr>
                      <a:r>
                        <a:rPr lang="en-US" sz="800" u="none" cap="none" strike="noStrike">
                          <a:latin typeface="Arial"/>
                          <a:ea typeface="Arial"/>
                          <a:cs typeface="Arial"/>
                          <a:sym typeface="Arial"/>
                        </a:rPr>
                        <a:t>077-1.28</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1.2-2</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1.56</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521</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2500"/>
                        </a:lnSpc>
                        <a:spcBef>
                          <a:spcPts val="0"/>
                        </a:spcBef>
                        <a:spcAft>
                          <a:spcPts val="0"/>
                        </a:spcAft>
                        <a:buNone/>
                      </a:pPr>
                      <a:r>
                        <a:rPr lang="en-US" sz="800" u="none" cap="none" strike="noStrike">
                          <a:latin typeface="Arial"/>
                          <a:ea typeface="Arial"/>
                          <a:cs typeface="Arial"/>
                          <a:sym typeface="Arial"/>
                        </a:rPr>
                        <a:t>$62,500</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19.9K</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200">
                <a:tc>
                  <a:txBody>
                    <a:bodyPr/>
                    <a:lstStyle/>
                    <a:p>
                      <a:pPr indent="0" lvl="0" marL="7620" marR="0" rtl="0" algn="l">
                        <a:lnSpc>
                          <a:spcPct val="114374"/>
                        </a:lnSpc>
                        <a:spcBef>
                          <a:spcPts val="0"/>
                        </a:spcBef>
                        <a:spcAft>
                          <a:spcPts val="0"/>
                        </a:spcAft>
                        <a:buNone/>
                      </a:pPr>
                      <a:r>
                        <a:rPr b="1" lang="en-US" sz="800" u="none" cap="none" strike="noStrike">
                          <a:latin typeface="Arial"/>
                          <a:ea typeface="Arial"/>
                          <a:cs typeface="Arial"/>
                          <a:sym typeface="Arial"/>
                        </a:rPr>
                        <a:t>MiniSeq 1fcell</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7D31"/>
                    </a:solidFill>
                  </a:tcPr>
                </a:tc>
                <a:tc>
                  <a:txBody>
                    <a:bodyPr/>
                    <a:lstStyle/>
                    <a:p>
                      <a:pPr indent="0" lvl="0" marL="0" marR="1270" rtl="0" algn="r">
                        <a:lnSpc>
                          <a:spcPct val="114374"/>
                        </a:lnSpc>
                        <a:spcBef>
                          <a:spcPts val="0"/>
                        </a:spcBef>
                        <a:spcAft>
                          <a:spcPts val="0"/>
                        </a:spcAft>
                        <a:buNone/>
                      </a:pPr>
                      <a:r>
                        <a:rPr lang="en-US" sz="800" u="none" cap="none" strike="noStrike">
                          <a:latin typeface="Arial"/>
                          <a:ea typeface="Arial"/>
                          <a:cs typeface="Arial"/>
                          <a:sym typeface="Arial"/>
                        </a:rPr>
                        <a:t>25</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905" rtl="0" algn="r">
                        <a:lnSpc>
                          <a:spcPct val="114374"/>
                        </a:lnSpc>
                        <a:spcBef>
                          <a:spcPts val="0"/>
                        </a:spcBef>
                        <a:spcAft>
                          <a:spcPts val="0"/>
                        </a:spcAft>
                        <a:buNone/>
                      </a:pPr>
                      <a:r>
                        <a:rPr lang="en-US" sz="800" u="none" cap="none" strike="noStrike">
                          <a:latin typeface="Arial"/>
                          <a:ea typeface="Arial"/>
                          <a:cs typeface="Arial"/>
                          <a:sym typeface="Arial"/>
                        </a:rPr>
                        <a:t>150*</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4374"/>
                        </a:lnSpc>
                        <a:spcBef>
                          <a:spcPts val="0"/>
                        </a:spcBef>
                        <a:spcAft>
                          <a:spcPts val="0"/>
                        </a:spcAft>
                        <a:buNone/>
                      </a:pPr>
                      <a:r>
                        <a:rPr lang="en-US" sz="800" u="none" cap="none" strike="noStrike">
                          <a:latin typeface="Arial"/>
                          <a:ea typeface="Arial"/>
                          <a:cs typeface="Arial"/>
                          <a:sym typeface="Arial"/>
                        </a:rPr>
                        <a:t>1</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4374"/>
                        </a:lnSpc>
                        <a:spcBef>
                          <a:spcPts val="0"/>
                        </a:spcBef>
                        <a:spcAft>
                          <a:spcPts val="0"/>
                        </a:spcAft>
                        <a:buNone/>
                      </a:pPr>
                      <a:r>
                        <a:rPr lang="en-US" sz="800" u="none" cap="none" strike="noStrike">
                          <a:latin typeface="Arial"/>
                          <a:ea typeface="Arial"/>
                          <a:cs typeface="Arial"/>
                          <a:sym typeface="Arial"/>
                        </a:rPr>
                        <a:t>7.5</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4374"/>
                        </a:lnSpc>
                        <a:spcBef>
                          <a:spcPts val="0"/>
                        </a:spcBef>
                        <a:spcAft>
                          <a:spcPts val="0"/>
                        </a:spcAft>
                        <a:buNone/>
                      </a:pPr>
                      <a:r>
                        <a:rPr lang="en-US" sz="800" u="none" cap="none" strike="noStrike">
                          <a:latin typeface="Arial"/>
                          <a:ea typeface="Arial"/>
                          <a:cs typeface="Arial"/>
                          <a:sym typeface="Arial"/>
                        </a:rPr>
                        <a:t>7.5</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4374"/>
                        </a:lnSpc>
                        <a:spcBef>
                          <a:spcPts val="0"/>
                        </a:spcBef>
                        <a:spcAft>
                          <a:spcPts val="0"/>
                        </a:spcAft>
                        <a:buNone/>
                      </a:pPr>
                      <a:r>
                        <a:rPr lang="en-US" sz="800" u="none" cap="none" strike="noStrike">
                          <a:latin typeface="Arial"/>
                          <a:ea typeface="Arial"/>
                          <a:cs typeface="Arial"/>
                          <a:sym typeface="Arial"/>
                        </a:rPr>
                        <a:t>233</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4374"/>
                        </a:lnSpc>
                        <a:spcBef>
                          <a:spcPts val="0"/>
                        </a:spcBef>
                        <a:spcAft>
                          <a:spcPts val="0"/>
                        </a:spcAft>
                        <a:buNone/>
                      </a:pPr>
                      <a:r>
                        <a:rPr lang="en-US" sz="800" u="none" cap="none" strike="noStrike">
                          <a:latin typeface="Arial"/>
                          <a:ea typeface="Arial"/>
                          <a:cs typeface="Arial"/>
                          <a:sym typeface="Arial"/>
                        </a:rPr>
                        <a:t>$28,000</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4374"/>
                        </a:lnSpc>
                        <a:spcBef>
                          <a:spcPts val="0"/>
                        </a:spcBef>
                        <a:spcAft>
                          <a:spcPts val="0"/>
                        </a:spcAft>
                        <a:buNone/>
                      </a:pPr>
                      <a:r>
                        <a:rPr lang="en-US" sz="800" u="none" cap="none" strike="noStrike">
                          <a:latin typeface="Arial"/>
                          <a:ea typeface="Arial"/>
                          <a:cs typeface="Arial"/>
                          <a:sym typeface="Arial"/>
                        </a:rPr>
                        <a:t>49.5K</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200">
                <a:tc>
                  <a:txBody>
                    <a:bodyPr/>
                    <a:lstStyle/>
                    <a:p>
                      <a:pPr indent="0" lvl="0" marL="7620" marR="0" rtl="0" algn="l">
                        <a:lnSpc>
                          <a:spcPct val="113125"/>
                        </a:lnSpc>
                        <a:spcBef>
                          <a:spcPts val="0"/>
                        </a:spcBef>
                        <a:spcAft>
                          <a:spcPts val="0"/>
                        </a:spcAft>
                        <a:buNone/>
                      </a:pPr>
                      <a:r>
                        <a:rPr b="1" lang="en-US" sz="800" u="none" cap="none" strike="noStrike">
                          <a:latin typeface="Arial"/>
                          <a:ea typeface="Arial"/>
                          <a:cs typeface="Arial"/>
                          <a:sym typeface="Arial"/>
                        </a:rPr>
                        <a:t>MiSeq 1fcell</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7D31"/>
                    </a:solidFill>
                  </a:tcPr>
                </a:tc>
                <a:tc>
                  <a:txBody>
                    <a:bodyPr/>
                    <a:lstStyle/>
                    <a:p>
                      <a:pPr indent="0" lvl="0" marL="0" marR="1270" rtl="0" algn="r">
                        <a:lnSpc>
                          <a:spcPct val="113125"/>
                        </a:lnSpc>
                        <a:spcBef>
                          <a:spcPts val="0"/>
                        </a:spcBef>
                        <a:spcAft>
                          <a:spcPts val="0"/>
                        </a:spcAft>
                        <a:buNone/>
                      </a:pPr>
                      <a:r>
                        <a:rPr lang="en-US" sz="800" u="none" cap="none" strike="noStrike">
                          <a:latin typeface="Arial"/>
                          <a:ea typeface="Arial"/>
                          <a:cs typeface="Arial"/>
                          <a:sym typeface="Arial"/>
                        </a:rPr>
                        <a:t>25</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905" rtl="0" algn="r">
                        <a:lnSpc>
                          <a:spcPct val="113125"/>
                        </a:lnSpc>
                        <a:spcBef>
                          <a:spcPts val="0"/>
                        </a:spcBef>
                        <a:spcAft>
                          <a:spcPts val="0"/>
                        </a:spcAft>
                        <a:buNone/>
                      </a:pPr>
                      <a:r>
                        <a:rPr lang="en-US" sz="800" u="none" cap="none" strike="noStrike">
                          <a:latin typeface="Arial"/>
                          <a:ea typeface="Arial"/>
                          <a:cs typeface="Arial"/>
                          <a:sym typeface="Arial"/>
                        </a:rPr>
                        <a:t>300*</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125"/>
                        </a:lnSpc>
                        <a:spcBef>
                          <a:spcPts val="0"/>
                        </a:spcBef>
                        <a:spcAft>
                          <a:spcPts val="0"/>
                        </a:spcAft>
                        <a:buNone/>
                      </a:pPr>
                      <a:r>
                        <a:rPr lang="en-US" sz="800" u="none" cap="none" strike="noStrike">
                          <a:latin typeface="Arial"/>
                          <a:ea typeface="Arial"/>
                          <a:cs typeface="Arial"/>
                          <a:sym typeface="Arial"/>
                        </a:rPr>
                        <a:t>2</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3125"/>
                        </a:lnSpc>
                        <a:spcBef>
                          <a:spcPts val="0"/>
                        </a:spcBef>
                        <a:spcAft>
                          <a:spcPts val="0"/>
                        </a:spcAft>
                        <a:buNone/>
                      </a:pPr>
                      <a:r>
                        <a:rPr lang="en-US" sz="800" u="none" cap="none" strike="noStrike">
                          <a:latin typeface="Arial"/>
                          <a:ea typeface="Arial"/>
                          <a:cs typeface="Arial"/>
                          <a:sym typeface="Arial"/>
                        </a:rPr>
                        <a:t>15</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125"/>
                        </a:lnSpc>
                        <a:spcBef>
                          <a:spcPts val="0"/>
                        </a:spcBef>
                        <a:spcAft>
                          <a:spcPts val="0"/>
                        </a:spcAft>
                        <a:buNone/>
                      </a:pPr>
                      <a:r>
                        <a:rPr lang="en-US" sz="800" u="none" cap="none" strike="noStrike">
                          <a:latin typeface="Arial"/>
                          <a:ea typeface="Arial"/>
                          <a:cs typeface="Arial"/>
                          <a:sym typeface="Arial"/>
                        </a:rPr>
                        <a:t>7.5</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125"/>
                        </a:lnSpc>
                        <a:spcBef>
                          <a:spcPts val="0"/>
                        </a:spcBef>
                        <a:spcAft>
                          <a:spcPts val="0"/>
                        </a:spcAft>
                        <a:buNone/>
                      </a:pPr>
                      <a:r>
                        <a:rPr lang="en-US" sz="800" u="none" cap="none" strike="noStrike">
                          <a:latin typeface="Arial"/>
                          <a:ea typeface="Arial"/>
                          <a:cs typeface="Arial"/>
                          <a:sym typeface="Arial"/>
                        </a:rPr>
                        <a:t>66</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3125"/>
                        </a:lnSpc>
                        <a:spcBef>
                          <a:spcPts val="0"/>
                        </a:spcBef>
                        <a:spcAft>
                          <a:spcPts val="0"/>
                        </a:spcAft>
                        <a:buNone/>
                      </a:pPr>
                      <a:r>
                        <a:rPr lang="en-US" sz="800" u="none" cap="none" strike="noStrike">
                          <a:latin typeface="Arial"/>
                          <a:ea typeface="Arial"/>
                          <a:cs typeface="Arial"/>
                          <a:sym typeface="Arial"/>
                        </a:rPr>
                        <a:t>$8,000</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125"/>
                        </a:lnSpc>
                        <a:spcBef>
                          <a:spcPts val="0"/>
                        </a:spcBef>
                        <a:spcAft>
                          <a:spcPts val="0"/>
                        </a:spcAft>
                        <a:buNone/>
                      </a:pPr>
                      <a:r>
                        <a:rPr lang="en-US" sz="800" u="none" cap="none" strike="noStrike">
                          <a:latin typeface="Arial"/>
                          <a:ea typeface="Arial"/>
                          <a:cs typeface="Arial"/>
                          <a:sym typeface="Arial"/>
                        </a:rPr>
                        <a:t>99K</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200">
                <a:tc>
                  <a:txBody>
                    <a:bodyPr/>
                    <a:lstStyle/>
                    <a:p>
                      <a:pPr indent="0" lvl="0" marL="7620" marR="0" rtl="0" algn="l">
                        <a:lnSpc>
                          <a:spcPct val="112500"/>
                        </a:lnSpc>
                        <a:spcBef>
                          <a:spcPts val="0"/>
                        </a:spcBef>
                        <a:spcAft>
                          <a:spcPts val="0"/>
                        </a:spcAft>
                        <a:buNone/>
                      </a:pPr>
                      <a:r>
                        <a:rPr b="1" lang="en-US" sz="800" u="none" cap="none" strike="noStrike">
                          <a:latin typeface="Arial"/>
                          <a:ea typeface="Arial"/>
                          <a:cs typeface="Arial"/>
                          <a:sym typeface="Arial"/>
                        </a:rPr>
                        <a:t>NextSeq 550 1fcell</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7D31"/>
                    </a:solidFill>
                  </a:tcPr>
                </a:tc>
                <a:tc>
                  <a:txBody>
                    <a:bodyPr/>
                    <a:lstStyle/>
                    <a:p>
                      <a:pPr indent="0" lvl="0" marL="0" marR="1270" rtl="0" algn="r">
                        <a:lnSpc>
                          <a:spcPct val="112500"/>
                        </a:lnSpc>
                        <a:spcBef>
                          <a:spcPts val="0"/>
                        </a:spcBef>
                        <a:spcAft>
                          <a:spcPts val="0"/>
                        </a:spcAft>
                        <a:buNone/>
                      </a:pPr>
                      <a:r>
                        <a:rPr lang="en-US" sz="800" u="none" cap="none" strike="noStrike">
                          <a:latin typeface="Arial"/>
                          <a:ea typeface="Arial"/>
                          <a:cs typeface="Arial"/>
                          <a:sym typeface="Arial"/>
                        </a:rPr>
                        <a:t>400</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905" rtl="0" algn="r">
                        <a:lnSpc>
                          <a:spcPct val="112500"/>
                        </a:lnSpc>
                        <a:spcBef>
                          <a:spcPts val="0"/>
                        </a:spcBef>
                        <a:spcAft>
                          <a:spcPts val="0"/>
                        </a:spcAft>
                        <a:buNone/>
                      </a:pPr>
                      <a:r>
                        <a:rPr lang="en-US" sz="800" u="none" cap="none" strike="noStrike">
                          <a:latin typeface="Arial"/>
                          <a:ea typeface="Arial"/>
                          <a:cs typeface="Arial"/>
                          <a:sym typeface="Arial"/>
                        </a:rPr>
                        <a:t>150*</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1.2</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2500"/>
                        </a:lnSpc>
                        <a:spcBef>
                          <a:spcPts val="0"/>
                        </a:spcBef>
                        <a:spcAft>
                          <a:spcPts val="0"/>
                        </a:spcAft>
                        <a:buNone/>
                      </a:pPr>
                      <a:r>
                        <a:rPr lang="en-US" sz="800" u="none" cap="none" strike="noStrike">
                          <a:latin typeface="Arial"/>
                          <a:ea typeface="Arial"/>
                          <a:cs typeface="Arial"/>
                          <a:sym typeface="Arial"/>
                        </a:rPr>
                        <a:t>120</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50</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2500"/>
                        </a:lnSpc>
                        <a:spcBef>
                          <a:spcPts val="0"/>
                        </a:spcBef>
                        <a:spcAft>
                          <a:spcPts val="0"/>
                        </a:spcAft>
                        <a:buNone/>
                      </a:pPr>
                      <a:r>
                        <a:rPr lang="en-US" sz="800" u="none" cap="none" strike="noStrike">
                          <a:latin typeface="Arial"/>
                          <a:ea typeface="Arial"/>
                          <a:cs typeface="Arial"/>
                          <a:sym typeface="Arial"/>
                        </a:rPr>
                        <a:t>$5,000</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250K</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200">
                <a:tc>
                  <a:txBody>
                    <a:bodyPr/>
                    <a:lstStyle/>
                    <a:p>
                      <a:pPr indent="0" lvl="0" marL="7620" marR="0" rtl="0" algn="l">
                        <a:lnSpc>
                          <a:spcPct val="114374"/>
                        </a:lnSpc>
                        <a:spcBef>
                          <a:spcPts val="0"/>
                        </a:spcBef>
                        <a:spcAft>
                          <a:spcPts val="0"/>
                        </a:spcAft>
                        <a:buNone/>
                      </a:pPr>
                      <a:r>
                        <a:rPr b="1" lang="en-US" sz="800" u="none" cap="none" strike="noStrike">
                          <a:latin typeface="Arial"/>
                          <a:ea typeface="Arial"/>
                          <a:cs typeface="Arial"/>
                          <a:sym typeface="Arial"/>
                        </a:rPr>
                        <a:t>HiSeq 2500 RR 2fcells</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7D31"/>
                    </a:solidFill>
                  </a:tcPr>
                </a:tc>
                <a:tc>
                  <a:txBody>
                    <a:bodyPr/>
                    <a:lstStyle/>
                    <a:p>
                      <a:pPr indent="0" lvl="0" marL="0" marR="1270" rtl="0" algn="r">
                        <a:lnSpc>
                          <a:spcPct val="114374"/>
                        </a:lnSpc>
                        <a:spcBef>
                          <a:spcPts val="0"/>
                        </a:spcBef>
                        <a:spcAft>
                          <a:spcPts val="0"/>
                        </a:spcAft>
                        <a:buNone/>
                      </a:pPr>
                      <a:r>
                        <a:rPr lang="en-US" sz="800" u="none" cap="none" strike="noStrike">
                          <a:latin typeface="Arial"/>
                          <a:ea typeface="Arial"/>
                          <a:cs typeface="Arial"/>
                          <a:sym typeface="Arial"/>
                        </a:rPr>
                        <a:t>600</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905" rtl="0" algn="r">
                        <a:lnSpc>
                          <a:spcPct val="114374"/>
                        </a:lnSpc>
                        <a:spcBef>
                          <a:spcPts val="0"/>
                        </a:spcBef>
                        <a:spcAft>
                          <a:spcPts val="0"/>
                        </a:spcAft>
                        <a:buNone/>
                      </a:pPr>
                      <a:r>
                        <a:rPr lang="en-US"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4374"/>
                        </a:lnSpc>
                        <a:spcBef>
                          <a:spcPts val="0"/>
                        </a:spcBef>
                        <a:spcAft>
                          <a:spcPts val="0"/>
                        </a:spcAft>
                        <a:buNone/>
                      </a:pPr>
                      <a:r>
                        <a:rPr lang="en-US" sz="800" u="none" cap="none" strike="noStrike">
                          <a:latin typeface="Arial"/>
                          <a:ea typeface="Arial"/>
                          <a:cs typeface="Arial"/>
                          <a:sym typeface="Arial"/>
                        </a:rPr>
                        <a:t>1.125</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4374"/>
                        </a:lnSpc>
                        <a:spcBef>
                          <a:spcPts val="0"/>
                        </a:spcBef>
                        <a:spcAft>
                          <a:spcPts val="0"/>
                        </a:spcAft>
                        <a:buNone/>
                      </a:pPr>
                      <a:r>
                        <a:rPr lang="en-US" sz="800" u="none" cap="none" strike="noStrike">
                          <a:latin typeface="Arial"/>
                          <a:ea typeface="Arial"/>
                          <a:cs typeface="Arial"/>
                          <a:sym typeface="Arial"/>
                        </a:rPr>
                        <a:t>120</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4374"/>
                        </a:lnSpc>
                        <a:spcBef>
                          <a:spcPts val="0"/>
                        </a:spcBef>
                        <a:spcAft>
                          <a:spcPts val="0"/>
                        </a:spcAft>
                        <a:buNone/>
                      </a:pPr>
                      <a:r>
                        <a:rPr lang="en-US" sz="800" u="none" cap="none" strike="noStrike">
                          <a:latin typeface="Arial"/>
                          <a:ea typeface="Arial"/>
                          <a:cs typeface="Arial"/>
                          <a:sym typeface="Arial"/>
                        </a:rPr>
                        <a:t>106.6</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4374"/>
                        </a:lnSpc>
                        <a:spcBef>
                          <a:spcPts val="0"/>
                        </a:spcBef>
                        <a:spcAft>
                          <a:spcPts val="0"/>
                        </a:spcAft>
                        <a:buNone/>
                      </a:pPr>
                      <a:r>
                        <a:rPr lang="en-US" sz="800" u="none" cap="none" strike="noStrike">
                          <a:latin typeface="Arial"/>
                          <a:ea typeface="Arial"/>
                          <a:cs typeface="Arial"/>
                          <a:sym typeface="Arial"/>
                        </a:rPr>
                        <a:t>51.2</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4374"/>
                        </a:lnSpc>
                        <a:spcBef>
                          <a:spcPts val="0"/>
                        </a:spcBef>
                        <a:spcAft>
                          <a:spcPts val="0"/>
                        </a:spcAft>
                        <a:buNone/>
                      </a:pPr>
                      <a:r>
                        <a:rPr lang="en-US" sz="800" u="none" cap="none" strike="noStrike">
                          <a:latin typeface="Arial"/>
                          <a:ea typeface="Arial"/>
                          <a:cs typeface="Arial"/>
                          <a:sym typeface="Arial"/>
                        </a:rPr>
                        <a:t>$6,144</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4374"/>
                        </a:lnSpc>
                        <a:spcBef>
                          <a:spcPts val="0"/>
                        </a:spcBef>
                        <a:spcAft>
                          <a:spcPts val="0"/>
                        </a:spcAft>
                        <a:buNone/>
                      </a:pPr>
                      <a:r>
                        <a:rPr lang="en-US" sz="800" u="none" cap="none" strike="noStrike">
                          <a:latin typeface="Arial"/>
                          <a:ea typeface="Arial"/>
                          <a:cs typeface="Arial"/>
                          <a:sym typeface="Arial"/>
                        </a:rPr>
                        <a:t>740K</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200">
                <a:tc>
                  <a:txBody>
                    <a:bodyPr/>
                    <a:lstStyle/>
                    <a:p>
                      <a:pPr indent="0" lvl="0" marL="7620" marR="0" rtl="0" algn="l">
                        <a:lnSpc>
                          <a:spcPct val="113750"/>
                        </a:lnSpc>
                        <a:spcBef>
                          <a:spcPts val="0"/>
                        </a:spcBef>
                        <a:spcAft>
                          <a:spcPts val="0"/>
                        </a:spcAft>
                        <a:buNone/>
                      </a:pPr>
                      <a:r>
                        <a:rPr b="1" lang="en-US" sz="800" u="none" cap="none" strike="noStrike">
                          <a:latin typeface="Arial"/>
                          <a:ea typeface="Arial"/>
                          <a:cs typeface="Arial"/>
                          <a:sym typeface="Arial"/>
                        </a:rPr>
                        <a:t>HiSeq 2500 V3 2fcells</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7D31"/>
                    </a:solidFill>
                  </a:tcPr>
                </a:tc>
                <a:tc>
                  <a:txBody>
                    <a:bodyPr/>
                    <a:lstStyle/>
                    <a:p>
                      <a:pPr indent="0" lvl="0" marL="0" marR="1270" rtl="0" algn="r">
                        <a:lnSpc>
                          <a:spcPct val="113750"/>
                        </a:lnSpc>
                        <a:spcBef>
                          <a:spcPts val="0"/>
                        </a:spcBef>
                        <a:spcAft>
                          <a:spcPts val="0"/>
                        </a:spcAft>
                        <a:buNone/>
                      </a:pPr>
                      <a:r>
                        <a:rPr lang="en-US" sz="800" u="none" cap="none" strike="noStrike">
                          <a:latin typeface="Arial"/>
                          <a:ea typeface="Arial"/>
                          <a:cs typeface="Arial"/>
                          <a:sym typeface="Arial"/>
                        </a:rPr>
                        <a:t>3000</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905" rtl="0" algn="r">
                        <a:lnSpc>
                          <a:spcPct val="113750"/>
                        </a:lnSpc>
                        <a:spcBef>
                          <a:spcPts val="0"/>
                        </a:spcBef>
                        <a:spcAft>
                          <a:spcPts val="0"/>
                        </a:spcAft>
                        <a:buNone/>
                      </a:pPr>
                      <a:r>
                        <a:rPr lang="en-US" sz="800" u="none" cap="none" strike="noStrike">
                          <a:latin typeface="Arial"/>
                          <a:ea typeface="Arial"/>
                          <a:cs typeface="Arial"/>
                          <a:sym typeface="Arial"/>
                        </a:rPr>
                        <a:t>100*</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3750"/>
                        </a:lnSpc>
                        <a:spcBef>
                          <a:spcPts val="0"/>
                        </a:spcBef>
                        <a:spcAft>
                          <a:spcPts val="0"/>
                        </a:spcAft>
                        <a:buNone/>
                      </a:pPr>
                      <a:r>
                        <a:rPr lang="en-US" sz="800" u="none" cap="none" strike="noStrike">
                          <a:latin typeface="Arial"/>
                          <a:ea typeface="Arial"/>
                          <a:cs typeface="Arial"/>
                          <a:sym typeface="Arial"/>
                        </a:rPr>
                        <a:t>11</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3750"/>
                        </a:lnSpc>
                        <a:spcBef>
                          <a:spcPts val="0"/>
                        </a:spcBef>
                        <a:spcAft>
                          <a:spcPts val="0"/>
                        </a:spcAft>
                        <a:buNone/>
                      </a:pPr>
                      <a:r>
                        <a:rPr lang="en-US" sz="800" u="none" cap="none" strike="noStrike">
                          <a:latin typeface="Arial"/>
                          <a:ea typeface="Arial"/>
                          <a:cs typeface="Arial"/>
                          <a:sym typeface="Arial"/>
                        </a:rPr>
                        <a:t>600</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750"/>
                        </a:lnSpc>
                        <a:spcBef>
                          <a:spcPts val="0"/>
                        </a:spcBef>
                        <a:spcAft>
                          <a:spcPts val="0"/>
                        </a:spcAft>
                        <a:buNone/>
                      </a:pPr>
                      <a:r>
                        <a:rPr lang="en-US" sz="800" u="none" cap="none" strike="noStrike">
                          <a:latin typeface="Arial"/>
                          <a:ea typeface="Arial"/>
                          <a:cs typeface="Arial"/>
                          <a:sym typeface="Arial"/>
                        </a:rPr>
                        <a:t>55</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750"/>
                        </a:lnSpc>
                        <a:spcBef>
                          <a:spcPts val="0"/>
                        </a:spcBef>
                        <a:spcAft>
                          <a:spcPts val="0"/>
                        </a:spcAft>
                        <a:buNone/>
                      </a:pPr>
                      <a:r>
                        <a:rPr lang="en-US" sz="800" u="none" cap="none" strike="noStrike">
                          <a:latin typeface="Arial"/>
                          <a:ea typeface="Arial"/>
                          <a:cs typeface="Arial"/>
                          <a:sym typeface="Arial"/>
                        </a:rPr>
                        <a:t>39.1</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3750"/>
                        </a:lnSpc>
                        <a:spcBef>
                          <a:spcPts val="0"/>
                        </a:spcBef>
                        <a:spcAft>
                          <a:spcPts val="0"/>
                        </a:spcAft>
                        <a:buNone/>
                      </a:pPr>
                      <a:r>
                        <a:rPr lang="en-US" sz="800" u="none" cap="none" strike="noStrike">
                          <a:latin typeface="Arial"/>
                          <a:ea typeface="Arial"/>
                          <a:cs typeface="Arial"/>
                          <a:sym typeface="Arial"/>
                        </a:rPr>
                        <a:t>$4,692</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750"/>
                        </a:lnSpc>
                        <a:spcBef>
                          <a:spcPts val="0"/>
                        </a:spcBef>
                        <a:spcAft>
                          <a:spcPts val="0"/>
                        </a:spcAft>
                        <a:buNone/>
                      </a:pPr>
                      <a:r>
                        <a:rPr lang="en-US" sz="800" u="none" cap="none" strike="noStrike">
                          <a:latin typeface="Arial"/>
                          <a:ea typeface="Arial"/>
                          <a:cs typeface="Arial"/>
                          <a:sym typeface="Arial"/>
                        </a:rPr>
                        <a:t>690K</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200">
                <a:tc>
                  <a:txBody>
                    <a:bodyPr/>
                    <a:lstStyle/>
                    <a:p>
                      <a:pPr indent="0" lvl="0" marL="7620" marR="0" rtl="0" algn="l">
                        <a:lnSpc>
                          <a:spcPct val="112500"/>
                        </a:lnSpc>
                        <a:spcBef>
                          <a:spcPts val="0"/>
                        </a:spcBef>
                        <a:spcAft>
                          <a:spcPts val="0"/>
                        </a:spcAft>
                        <a:buNone/>
                      </a:pPr>
                      <a:r>
                        <a:rPr b="1" lang="en-US" sz="800" u="none" cap="none" strike="noStrike">
                          <a:latin typeface="Arial"/>
                          <a:ea typeface="Arial"/>
                          <a:cs typeface="Arial"/>
                          <a:sym typeface="Arial"/>
                        </a:rPr>
                        <a:t>HiSeq 2500 V4 2fcells</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7D31"/>
                    </a:solidFill>
                  </a:tcPr>
                </a:tc>
                <a:tc>
                  <a:txBody>
                    <a:bodyPr/>
                    <a:lstStyle/>
                    <a:p>
                      <a:pPr indent="0" lvl="0" marL="0" marR="1270" rtl="0" algn="r">
                        <a:lnSpc>
                          <a:spcPct val="112500"/>
                        </a:lnSpc>
                        <a:spcBef>
                          <a:spcPts val="0"/>
                        </a:spcBef>
                        <a:spcAft>
                          <a:spcPts val="0"/>
                        </a:spcAft>
                        <a:buNone/>
                      </a:pPr>
                      <a:r>
                        <a:rPr lang="en-US" sz="800" u="none" cap="none" strike="noStrike">
                          <a:latin typeface="Arial"/>
                          <a:ea typeface="Arial"/>
                          <a:cs typeface="Arial"/>
                          <a:sym typeface="Arial"/>
                        </a:rPr>
                        <a:t>4000</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905" rtl="0" algn="r">
                        <a:lnSpc>
                          <a:spcPct val="112500"/>
                        </a:lnSpc>
                        <a:spcBef>
                          <a:spcPts val="0"/>
                        </a:spcBef>
                        <a:spcAft>
                          <a:spcPts val="0"/>
                        </a:spcAft>
                        <a:buNone/>
                      </a:pPr>
                      <a:r>
                        <a:rPr lang="en-US" sz="800" u="none" cap="none" strike="noStrike">
                          <a:latin typeface="Arial"/>
                          <a:ea typeface="Arial"/>
                          <a:cs typeface="Arial"/>
                          <a:sym typeface="Arial"/>
                        </a:rPr>
                        <a:t>125*</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6</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2500"/>
                        </a:lnSpc>
                        <a:spcBef>
                          <a:spcPts val="0"/>
                        </a:spcBef>
                        <a:spcAft>
                          <a:spcPts val="0"/>
                        </a:spcAft>
                        <a:buNone/>
                      </a:pPr>
                      <a:r>
                        <a:rPr lang="en-US" sz="800" u="none" cap="none" strike="noStrike">
                          <a:latin typeface="Arial"/>
                          <a:ea typeface="Arial"/>
                          <a:cs typeface="Arial"/>
                          <a:sym typeface="Arial"/>
                        </a:rPr>
                        <a:t>1000</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166</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31.7</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2500"/>
                        </a:lnSpc>
                        <a:spcBef>
                          <a:spcPts val="0"/>
                        </a:spcBef>
                        <a:spcAft>
                          <a:spcPts val="0"/>
                        </a:spcAft>
                        <a:buNone/>
                      </a:pPr>
                      <a:r>
                        <a:rPr lang="en-US" sz="800" u="none" cap="none" strike="noStrike">
                          <a:latin typeface="Arial"/>
                          <a:ea typeface="Arial"/>
                          <a:cs typeface="Arial"/>
                          <a:sym typeface="Arial"/>
                        </a:rPr>
                        <a:t>$3,804</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690K</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200">
                <a:tc>
                  <a:txBody>
                    <a:bodyPr/>
                    <a:lstStyle/>
                    <a:p>
                      <a:pPr indent="0" lvl="0" marL="7620" marR="0" rtl="0" algn="l">
                        <a:lnSpc>
                          <a:spcPct val="115000"/>
                        </a:lnSpc>
                        <a:spcBef>
                          <a:spcPts val="0"/>
                        </a:spcBef>
                        <a:spcAft>
                          <a:spcPts val="0"/>
                        </a:spcAft>
                        <a:buNone/>
                      </a:pPr>
                      <a:r>
                        <a:rPr b="1" lang="en-US" sz="800" u="none" cap="none" strike="noStrike">
                          <a:latin typeface="Arial"/>
                          <a:ea typeface="Arial"/>
                          <a:cs typeface="Arial"/>
                          <a:sym typeface="Arial"/>
                        </a:rPr>
                        <a:t>HiSeq 4000 2fcells</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7D31"/>
                    </a:solidFill>
                  </a:tcPr>
                </a:tc>
                <a:tc>
                  <a:txBody>
                    <a:bodyPr/>
                    <a:lstStyle/>
                    <a:p>
                      <a:pPr indent="0" lvl="0" marL="0" marR="1270" rtl="0" algn="r">
                        <a:lnSpc>
                          <a:spcPct val="115000"/>
                        </a:lnSpc>
                        <a:spcBef>
                          <a:spcPts val="0"/>
                        </a:spcBef>
                        <a:spcAft>
                          <a:spcPts val="0"/>
                        </a:spcAft>
                        <a:buNone/>
                      </a:pPr>
                      <a:r>
                        <a:rPr lang="en-US" sz="800" u="none" cap="none" strike="noStrike">
                          <a:latin typeface="Arial"/>
                          <a:ea typeface="Arial"/>
                          <a:cs typeface="Arial"/>
                          <a:sym typeface="Arial"/>
                        </a:rPr>
                        <a:t>5000</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905" rtl="0" algn="r">
                        <a:lnSpc>
                          <a:spcPct val="115000"/>
                        </a:lnSpc>
                        <a:spcBef>
                          <a:spcPts val="0"/>
                        </a:spcBef>
                        <a:spcAft>
                          <a:spcPts val="0"/>
                        </a:spcAft>
                        <a:buNone/>
                      </a:pPr>
                      <a:r>
                        <a:rPr lang="en-US" sz="800" u="none" cap="none" strike="noStrike">
                          <a:latin typeface="Arial"/>
                          <a:ea typeface="Arial"/>
                          <a:cs typeface="Arial"/>
                          <a:sym typeface="Arial"/>
                        </a:rPr>
                        <a:t>150*</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None/>
                      </a:pPr>
                      <a:r>
                        <a:rPr lang="en-US" sz="800" u="none" cap="none" strike="noStrike">
                          <a:latin typeface="Arial"/>
                          <a:ea typeface="Arial"/>
                          <a:cs typeface="Arial"/>
                          <a:sym typeface="Arial"/>
                        </a:rPr>
                        <a:t>3.5</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5000"/>
                        </a:lnSpc>
                        <a:spcBef>
                          <a:spcPts val="0"/>
                        </a:spcBef>
                        <a:spcAft>
                          <a:spcPts val="0"/>
                        </a:spcAft>
                        <a:buNone/>
                      </a:pPr>
                      <a:r>
                        <a:rPr lang="en-US" sz="800" u="none" cap="none" strike="noStrike">
                          <a:latin typeface="Arial"/>
                          <a:ea typeface="Arial"/>
                          <a:cs typeface="Arial"/>
                          <a:sym typeface="Arial"/>
                        </a:rPr>
                        <a:t>1500</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None/>
                      </a:pPr>
                      <a:r>
                        <a:rPr lang="en-US" sz="800" u="none" cap="none" strike="noStrike">
                          <a:latin typeface="Arial"/>
                          <a:ea typeface="Arial"/>
                          <a:cs typeface="Arial"/>
                          <a:sym typeface="Arial"/>
                        </a:rPr>
                        <a:t>400</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None/>
                      </a:pPr>
                      <a:r>
                        <a:rPr lang="en-US" sz="800" u="none" cap="none" strike="noStrike">
                          <a:latin typeface="Arial"/>
                          <a:ea typeface="Arial"/>
                          <a:cs typeface="Arial"/>
                          <a:sym typeface="Arial"/>
                        </a:rPr>
                        <a:t>20.5</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5000"/>
                        </a:lnSpc>
                        <a:spcBef>
                          <a:spcPts val="0"/>
                        </a:spcBef>
                        <a:spcAft>
                          <a:spcPts val="0"/>
                        </a:spcAft>
                        <a:buNone/>
                      </a:pPr>
                      <a:r>
                        <a:rPr lang="en-US" sz="800" u="none" cap="none" strike="noStrike">
                          <a:latin typeface="Arial"/>
                          <a:ea typeface="Arial"/>
                          <a:cs typeface="Arial"/>
                          <a:sym typeface="Arial"/>
                        </a:rPr>
                        <a:t>$2,460</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None/>
                      </a:pPr>
                      <a:r>
                        <a:rPr lang="en-US" sz="800" u="none" cap="none" strike="noStrike">
                          <a:latin typeface="Arial"/>
                          <a:ea typeface="Arial"/>
                          <a:cs typeface="Arial"/>
                          <a:sym typeface="Arial"/>
                        </a:rPr>
                        <a:t>900K</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200">
                <a:tc>
                  <a:txBody>
                    <a:bodyPr/>
                    <a:lstStyle/>
                    <a:p>
                      <a:pPr indent="0" lvl="0" marL="7620" marR="0" rtl="0" algn="l">
                        <a:lnSpc>
                          <a:spcPct val="113750"/>
                        </a:lnSpc>
                        <a:spcBef>
                          <a:spcPts val="0"/>
                        </a:spcBef>
                        <a:spcAft>
                          <a:spcPts val="0"/>
                        </a:spcAft>
                        <a:buNone/>
                      </a:pPr>
                      <a:r>
                        <a:rPr b="1" lang="en-US" sz="800" u="none" cap="none" strike="noStrike">
                          <a:latin typeface="Arial"/>
                          <a:ea typeface="Arial"/>
                          <a:cs typeface="Arial"/>
                          <a:sym typeface="Arial"/>
                        </a:rPr>
                        <a:t>HiSeq X 2fcells</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7D31"/>
                    </a:solidFill>
                  </a:tcPr>
                </a:tc>
                <a:tc>
                  <a:txBody>
                    <a:bodyPr/>
                    <a:lstStyle/>
                    <a:p>
                      <a:pPr indent="0" lvl="0" marL="0" marR="1270" rtl="0" algn="r">
                        <a:lnSpc>
                          <a:spcPct val="113750"/>
                        </a:lnSpc>
                        <a:spcBef>
                          <a:spcPts val="0"/>
                        </a:spcBef>
                        <a:spcAft>
                          <a:spcPts val="0"/>
                        </a:spcAft>
                        <a:buNone/>
                      </a:pPr>
                      <a:r>
                        <a:rPr lang="en-US" sz="800" u="none" cap="none" strike="noStrike">
                          <a:latin typeface="Arial"/>
                          <a:ea typeface="Arial"/>
                          <a:cs typeface="Arial"/>
                          <a:sym typeface="Arial"/>
                        </a:rPr>
                        <a:t>6000</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905" rtl="0" algn="r">
                        <a:lnSpc>
                          <a:spcPct val="113750"/>
                        </a:lnSpc>
                        <a:spcBef>
                          <a:spcPts val="0"/>
                        </a:spcBef>
                        <a:spcAft>
                          <a:spcPts val="0"/>
                        </a:spcAft>
                        <a:buNone/>
                      </a:pPr>
                      <a:r>
                        <a:rPr lang="en-US" sz="800" u="none" cap="none" strike="noStrike">
                          <a:latin typeface="Arial"/>
                          <a:ea typeface="Arial"/>
                          <a:cs typeface="Arial"/>
                          <a:sym typeface="Arial"/>
                        </a:rPr>
                        <a:t>150*</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750"/>
                        </a:lnSpc>
                        <a:spcBef>
                          <a:spcPts val="0"/>
                        </a:spcBef>
                        <a:spcAft>
                          <a:spcPts val="0"/>
                        </a:spcAft>
                        <a:buNone/>
                      </a:pPr>
                      <a:r>
                        <a:rPr lang="en-US" sz="800" u="none" cap="none" strike="noStrike">
                          <a:latin typeface="Arial"/>
                          <a:ea typeface="Arial"/>
                          <a:cs typeface="Arial"/>
                          <a:sym typeface="Arial"/>
                        </a:rPr>
                        <a:t>3</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3750"/>
                        </a:lnSpc>
                        <a:spcBef>
                          <a:spcPts val="0"/>
                        </a:spcBef>
                        <a:spcAft>
                          <a:spcPts val="0"/>
                        </a:spcAft>
                        <a:buNone/>
                      </a:pPr>
                      <a:r>
                        <a:rPr lang="en-US" sz="800" u="none" cap="none" strike="noStrike">
                          <a:latin typeface="Arial"/>
                          <a:ea typeface="Arial"/>
                          <a:cs typeface="Arial"/>
                          <a:sym typeface="Arial"/>
                        </a:rPr>
                        <a:t>1800</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750"/>
                        </a:lnSpc>
                        <a:spcBef>
                          <a:spcPts val="0"/>
                        </a:spcBef>
                        <a:spcAft>
                          <a:spcPts val="0"/>
                        </a:spcAft>
                        <a:buNone/>
                      </a:pPr>
                      <a:r>
                        <a:rPr lang="en-US" sz="800" u="none" cap="none" strike="noStrike">
                          <a:latin typeface="Arial"/>
                          <a:ea typeface="Arial"/>
                          <a:cs typeface="Arial"/>
                          <a:sym typeface="Arial"/>
                        </a:rPr>
                        <a:t>600</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750"/>
                        </a:lnSpc>
                        <a:spcBef>
                          <a:spcPts val="0"/>
                        </a:spcBef>
                        <a:spcAft>
                          <a:spcPts val="0"/>
                        </a:spcAft>
                        <a:buNone/>
                      </a:pPr>
                      <a:r>
                        <a:rPr lang="en-US" sz="800" u="none" cap="none" strike="noStrike">
                          <a:latin typeface="Arial"/>
                          <a:ea typeface="Arial"/>
                          <a:cs typeface="Arial"/>
                          <a:sym typeface="Arial"/>
                        </a:rPr>
                        <a:t>7.08</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3750"/>
                        </a:lnSpc>
                        <a:spcBef>
                          <a:spcPts val="0"/>
                        </a:spcBef>
                        <a:spcAft>
                          <a:spcPts val="0"/>
                        </a:spcAft>
                        <a:buNone/>
                      </a:pPr>
                      <a:r>
                        <a:rPr lang="en-US" sz="800" u="none" cap="none" strike="noStrike">
                          <a:latin typeface="Arial"/>
                          <a:ea typeface="Arial"/>
                          <a:cs typeface="Arial"/>
                          <a:sym typeface="Arial"/>
                        </a:rPr>
                        <a:t>$850</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750"/>
                        </a:lnSpc>
                        <a:spcBef>
                          <a:spcPts val="0"/>
                        </a:spcBef>
                        <a:spcAft>
                          <a:spcPts val="0"/>
                        </a:spcAft>
                        <a:buNone/>
                      </a:pPr>
                      <a:r>
                        <a:rPr lang="en-US" sz="800" u="none" cap="none" strike="noStrike">
                          <a:latin typeface="Arial"/>
                          <a:ea typeface="Arial"/>
                          <a:cs typeface="Arial"/>
                          <a:sym typeface="Arial"/>
                        </a:rPr>
                        <a:t>1M</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200">
                <a:tc>
                  <a:txBody>
                    <a:bodyPr/>
                    <a:lstStyle/>
                    <a:p>
                      <a:pPr indent="0" lvl="0" marL="7620" marR="0" rtl="0" algn="l">
                        <a:lnSpc>
                          <a:spcPct val="113125"/>
                        </a:lnSpc>
                        <a:spcBef>
                          <a:spcPts val="0"/>
                        </a:spcBef>
                        <a:spcAft>
                          <a:spcPts val="0"/>
                        </a:spcAft>
                        <a:buNone/>
                      </a:pPr>
                      <a:r>
                        <a:rPr b="1" lang="en-US" sz="800" u="none" cap="none" strike="noStrike">
                          <a:latin typeface="Arial"/>
                          <a:ea typeface="Arial"/>
                          <a:cs typeface="Arial"/>
                          <a:sym typeface="Arial"/>
                        </a:rPr>
                        <a:t>NovaSeq S1 2fcells</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7D31"/>
                    </a:solidFill>
                  </a:tcPr>
                </a:tc>
                <a:tc>
                  <a:txBody>
                    <a:bodyPr/>
                    <a:lstStyle/>
                    <a:p>
                      <a:pPr indent="0" lvl="0" marL="0" marR="1270" rtl="0" algn="r">
                        <a:lnSpc>
                          <a:spcPct val="113125"/>
                        </a:lnSpc>
                        <a:spcBef>
                          <a:spcPts val="0"/>
                        </a:spcBef>
                        <a:spcAft>
                          <a:spcPts val="0"/>
                        </a:spcAft>
                        <a:buNone/>
                      </a:pPr>
                      <a:r>
                        <a:rPr lang="en-US" sz="800" u="none" cap="none" strike="noStrike">
                          <a:latin typeface="Arial"/>
                          <a:ea typeface="Arial"/>
                          <a:cs typeface="Arial"/>
                          <a:sym typeface="Arial"/>
                        </a:rPr>
                        <a:t>3300</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905" rtl="0" algn="r">
                        <a:lnSpc>
                          <a:spcPct val="113125"/>
                        </a:lnSpc>
                        <a:spcBef>
                          <a:spcPts val="0"/>
                        </a:spcBef>
                        <a:spcAft>
                          <a:spcPts val="0"/>
                        </a:spcAft>
                        <a:buNone/>
                      </a:pPr>
                      <a:r>
                        <a:rPr lang="en-US" sz="800" u="none" cap="none" strike="noStrike">
                          <a:latin typeface="Arial"/>
                          <a:ea typeface="Arial"/>
                          <a:cs typeface="Arial"/>
                          <a:sym typeface="Arial"/>
                        </a:rPr>
                        <a:t>150*</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3125"/>
                        </a:lnSpc>
                        <a:spcBef>
                          <a:spcPts val="0"/>
                        </a:spcBef>
                        <a:spcAft>
                          <a:spcPts val="0"/>
                        </a:spcAft>
                        <a:buNone/>
                      </a:pPr>
                      <a:r>
                        <a:rPr lang="en-US" sz="800" u="none" cap="none" strike="noStrike">
                          <a:latin typeface="Arial"/>
                          <a:ea typeface="Arial"/>
                          <a:cs typeface="Arial"/>
                          <a:sym typeface="Arial"/>
                        </a:rPr>
                        <a:t>1.66</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3125"/>
                        </a:lnSpc>
                        <a:spcBef>
                          <a:spcPts val="0"/>
                        </a:spcBef>
                        <a:spcAft>
                          <a:spcPts val="0"/>
                        </a:spcAft>
                        <a:buNone/>
                      </a:pPr>
                      <a:r>
                        <a:rPr lang="en-US" sz="800" u="none" cap="none" strike="noStrike">
                          <a:latin typeface="Arial"/>
                          <a:ea typeface="Arial"/>
                          <a:cs typeface="Arial"/>
                          <a:sym typeface="Arial"/>
                        </a:rPr>
                        <a:t>1000</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125"/>
                        </a:lnSpc>
                        <a:spcBef>
                          <a:spcPts val="0"/>
                        </a:spcBef>
                        <a:spcAft>
                          <a:spcPts val="0"/>
                        </a:spcAft>
                        <a:buNone/>
                      </a:pPr>
                      <a:r>
                        <a:rPr lang="en-US" sz="800" u="none" cap="none" strike="noStrike">
                          <a:latin typeface="Arial"/>
                          <a:ea typeface="Arial"/>
                          <a:cs typeface="Arial"/>
                          <a:sym typeface="Arial"/>
                        </a:rPr>
                        <a:t>600</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125"/>
                        </a:lnSpc>
                        <a:spcBef>
                          <a:spcPts val="0"/>
                        </a:spcBef>
                        <a:spcAft>
                          <a:spcPts val="0"/>
                        </a:spcAft>
                        <a:buNone/>
                      </a:pPr>
                      <a:r>
                        <a:rPr lang="en-US" sz="800" u="none" cap="none" strike="noStrike">
                          <a:latin typeface="Arial"/>
                          <a:ea typeface="Arial"/>
                          <a:cs typeface="Arial"/>
                          <a:sym typeface="Arial"/>
                        </a:rPr>
                        <a:t>18.75</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3125"/>
                        </a:lnSpc>
                        <a:spcBef>
                          <a:spcPts val="0"/>
                        </a:spcBef>
                        <a:spcAft>
                          <a:spcPts val="0"/>
                        </a:spcAft>
                        <a:buNone/>
                      </a:pPr>
                      <a:r>
                        <a:rPr lang="en-US" sz="800" u="none" cap="none" strike="noStrike">
                          <a:latin typeface="Arial"/>
                          <a:ea typeface="Arial"/>
                          <a:cs typeface="Arial"/>
                          <a:sym typeface="Arial"/>
                        </a:rPr>
                        <a:t>$1,800</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125"/>
                        </a:lnSpc>
                        <a:spcBef>
                          <a:spcPts val="0"/>
                        </a:spcBef>
                        <a:spcAft>
                          <a:spcPts val="0"/>
                        </a:spcAft>
                        <a:buNone/>
                      </a:pPr>
                      <a:r>
                        <a:rPr lang="en-US" sz="800" u="none" cap="none" strike="noStrike">
                          <a:latin typeface="Arial"/>
                          <a:ea typeface="Arial"/>
                          <a:cs typeface="Arial"/>
                          <a:sym typeface="Arial"/>
                        </a:rPr>
                        <a:t>999K</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200">
                <a:tc>
                  <a:txBody>
                    <a:bodyPr/>
                    <a:lstStyle/>
                    <a:p>
                      <a:pPr indent="0" lvl="0" marL="7620" marR="0" rtl="0" algn="l">
                        <a:lnSpc>
                          <a:spcPct val="115000"/>
                        </a:lnSpc>
                        <a:spcBef>
                          <a:spcPts val="0"/>
                        </a:spcBef>
                        <a:spcAft>
                          <a:spcPts val="0"/>
                        </a:spcAft>
                        <a:buNone/>
                      </a:pPr>
                      <a:r>
                        <a:rPr b="1" lang="en-US" sz="800" u="none" cap="none" strike="noStrike">
                          <a:latin typeface="Arial"/>
                          <a:ea typeface="Arial"/>
                          <a:cs typeface="Arial"/>
                          <a:sym typeface="Arial"/>
                        </a:rPr>
                        <a:t>NovaSeq S2 2fcells</a:t>
                      </a:r>
                      <a:endParaRPr sz="800" u="none" cap="none" strike="noStrike">
                        <a:latin typeface="Arial"/>
                        <a:ea typeface="Arial"/>
                        <a:cs typeface="Arial"/>
                        <a:sym typeface="Arial"/>
                      </a:endParaRPr>
                    </a:p>
                  </a:txBody>
                  <a:tcPr marT="336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7D31"/>
                    </a:solidFill>
                  </a:tcPr>
                </a:tc>
                <a:tc>
                  <a:txBody>
                    <a:bodyPr/>
                    <a:lstStyle/>
                    <a:p>
                      <a:pPr indent="0" lvl="0" marL="0" marR="1270" rtl="0" algn="r">
                        <a:lnSpc>
                          <a:spcPct val="115000"/>
                        </a:lnSpc>
                        <a:spcBef>
                          <a:spcPts val="0"/>
                        </a:spcBef>
                        <a:spcAft>
                          <a:spcPts val="0"/>
                        </a:spcAft>
                        <a:buNone/>
                      </a:pPr>
                      <a:r>
                        <a:rPr lang="en-US" sz="800" u="none" cap="none" strike="noStrike">
                          <a:latin typeface="Arial"/>
                          <a:ea typeface="Arial"/>
                          <a:cs typeface="Arial"/>
                          <a:sym typeface="Arial"/>
                        </a:rPr>
                        <a:t>6600</a:t>
                      </a:r>
                      <a:endParaRPr sz="800" u="none" cap="none" strike="noStrike">
                        <a:latin typeface="Arial"/>
                        <a:ea typeface="Arial"/>
                        <a:cs typeface="Arial"/>
                        <a:sym typeface="Arial"/>
                      </a:endParaRPr>
                    </a:p>
                  </a:txBody>
                  <a:tcPr marT="336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905" rtl="0" algn="r">
                        <a:lnSpc>
                          <a:spcPct val="115000"/>
                        </a:lnSpc>
                        <a:spcBef>
                          <a:spcPts val="0"/>
                        </a:spcBef>
                        <a:spcAft>
                          <a:spcPts val="0"/>
                        </a:spcAft>
                        <a:buNone/>
                      </a:pPr>
                      <a:r>
                        <a:rPr lang="en-US" sz="800" u="none" cap="none" strike="noStrike">
                          <a:latin typeface="Arial"/>
                          <a:ea typeface="Arial"/>
                          <a:cs typeface="Arial"/>
                          <a:sym typeface="Arial"/>
                        </a:rPr>
                        <a:t>150*</a:t>
                      </a:r>
                      <a:endParaRPr sz="800" u="none" cap="none" strike="noStrike">
                        <a:latin typeface="Arial"/>
                        <a:ea typeface="Arial"/>
                        <a:cs typeface="Arial"/>
                        <a:sym typeface="Arial"/>
                      </a:endParaRPr>
                    </a:p>
                  </a:txBody>
                  <a:tcPr marT="336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5000"/>
                        </a:lnSpc>
                        <a:spcBef>
                          <a:spcPts val="0"/>
                        </a:spcBef>
                        <a:spcAft>
                          <a:spcPts val="0"/>
                        </a:spcAft>
                        <a:buNone/>
                      </a:pPr>
                      <a:r>
                        <a:rPr lang="en-US" sz="800" u="none" cap="none" strike="noStrike">
                          <a:latin typeface="Arial"/>
                          <a:ea typeface="Arial"/>
                          <a:cs typeface="Arial"/>
                          <a:sym typeface="Arial"/>
                        </a:rPr>
                        <a:t>1.66</a:t>
                      </a:r>
                      <a:endParaRPr sz="800" u="none" cap="none" strike="noStrike">
                        <a:latin typeface="Arial"/>
                        <a:ea typeface="Arial"/>
                        <a:cs typeface="Arial"/>
                        <a:sym typeface="Arial"/>
                      </a:endParaRPr>
                    </a:p>
                  </a:txBody>
                  <a:tcPr marT="336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5000"/>
                        </a:lnSpc>
                        <a:spcBef>
                          <a:spcPts val="0"/>
                        </a:spcBef>
                        <a:spcAft>
                          <a:spcPts val="0"/>
                        </a:spcAft>
                        <a:buNone/>
                      </a:pPr>
                      <a:r>
                        <a:rPr lang="en-US" sz="800" u="none" cap="none" strike="noStrike">
                          <a:latin typeface="Arial"/>
                          <a:ea typeface="Arial"/>
                          <a:cs typeface="Arial"/>
                          <a:sym typeface="Arial"/>
                        </a:rPr>
                        <a:t>2000</a:t>
                      </a:r>
                      <a:endParaRPr sz="800" u="none" cap="none" strike="noStrike">
                        <a:latin typeface="Arial"/>
                        <a:ea typeface="Arial"/>
                        <a:cs typeface="Arial"/>
                        <a:sym typeface="Arial"/>
                      </a:endParaRPr>
                    </a:p>
                  </a:txBody>
                  <a:tcPr marT="336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None/>
                      </a:pPr>
                      <a:r>
                        <a:rPr lang="en-US" sz="800" u="none" cap="none" strike="noStrike">
                          <a:latin typeface="Arial"/>
                          <a:ea typeface="Arial"/>
                          <a:cs typeface="Arial"/>
                          <a:sym typeface="Arial"/>
                        </a:rPr>
                        <a:t>1200</a:t>
                      </a:r>
                      <a:endParaRPr sz="800" u="none" cap="none" strike="noStrike">
                        <a:latin typeface="Arial"/>
                        <a:ea typeface="Arial"/>
                        <a:cs typeface="Arial"/>
                        <a:sym typeface="Arial"/>
                      </a:endParaRPr>
                    </a:p>
                  </a:txBody>
                  <a:tcPr marT="336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None/>
                      </a:pPr>
                      <a:r>
                        <a:rPr lang="en-US" sz="800" u="none" cap="none" strike="noStrike">
                          <a:latin typeface="Arial"/>
                          <a:ea typeface="Arial"/>
                          <a:cs typeface="Arial"/>
                          <a:sym typeface="Arial"/>
                        </a:rPr>
                        <a:t>17.5</a:t>
                      </a:r>
                      <a:endParaRPr sz="800" u="none" cap="none" strike="noStrike">
                        <a:latin typeface="Arial"/>
                        <a:ea typeface="Arial"/>
                        <a:cs typeface="Arial"/>
                        <a:sym typeface="Arial"/>
                      </a:endParaRPr>
                    </a:p>
                  </a:txBody>
                  <a:tcPr marT="336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5000"/>
                        </a:lnSpc>
                        <a:spcBef>
                          <a:spcPts val="0"/>
                        </a:spcBef>
                        <a:spcAft>
                          <a:spcPts val="0"/>
                        </a:spcAft>
                        <a:buNone/>
                      </a:pPr>
                      <a:r>
                        <a:rPr lang="en-US" sz="800" u="none" cap="none" strike="noStrike">
                          <a:latin typeface="Arial"/>
                          <a:ea typeface="Arial"/>
                          <a:cs typeface="Arial"/>
                          <a:sym typeface="Arial"/>
                        </a:rPr>
                        <a:t>$1,564</a:t>
                      </a:r>
                      <a:endParaRPr sz="800" u="none" cap="none" strike="noStrike">
                        <a:latin typeface="Arial"/>
                        <a:ea typeface="Arial"/>
                        <a:cs typeface="Arial"/>
                        <a:sym typeface="Arial"/>
                      </a:endParaRPr>
                    </a:p>
                  </a:txBody>
                  <a:tcPr marT="336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5000"/>
                        </a:lnSpc>
                        <a:spcBef>
                          <a:spcPts val="0"/>
                        </a:spcBef>
                        <a:spcAft>
                          <a:spcPts val="0"/>
                        </a:spcAft>
                        <a:buNone/>
                      </a:pPr>
                      <a:r>
                        <a:rPr lang="en-US" sz="800" u="none" cap="none" strike="noStrike">
                          <a:latin typeface="Arial"/>
                          <a:ea typeface="Arial"/>
                          <a:cs typeface="Arial"/>
                          <a:sym typeface="Arial"/>
                        </a:rPr>
                        <a:t>999K</a:t>
                      </a:r>
                      <a:endParaRPr sz="800" u="none" cap="none" strike="noStrike">
                        <a:latin typeface="Arial"/>
                        <a:ea typeface="Arial"/>
                        <a:cs typeface="Arial"/>
                        <a:sym typeface="Arial"/>
                      </a:endParaRPr>
                    </a:p>
                  </a:txBody>
                  <a:tcPr marT="336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200">
                <a:tc>
                  <a:txBody>
                    <a:bodyPr/>
                    <a:lstStyle/>
                    <a:p>
                      <a:pPr indent="0" lvl="0" marL="7620" marR="0" rtl="0" algn="l">
                        <a:lnSpc>
                          <a:spcPct val="114374"/>
                        </a:lnSpc>
                        <a:spcBef>
                          <a:spcPts val="0"/>
                        </a:spcBef>
                        <a:spcAft>
                          <a:spcPts val="0"/>
                        </a:spcAft>
                        <a:buNone/>
                      </a:pPr>
                      <a:r>
                        <a:rPr b="1" lang="en-US" sz="800" u="none" cap="none" strike="noStrike">
                          <a:latin typeface="Arial"/>
                          <a:ea typeface="Arial"/>
                          <a:cs typeface="Arial"/>
                          <a:sym typeface="Arial"/>
                        </a:rPr>
                        <a:t>NovaSeq S4 2fcells</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D7D31"/>
                    </a:solidFill>
                  </a:tcPr>
                </a:tc>
                <a:tc>
                  <a:txBody>
                    <a:bodyPr/>
                    <a:lstStyle/>
                    <a:p>
                      <a:pPr indent="0" lvl="0" marL="0" marR="1270" rtl="0" algn="r">
                        <a:lnSpc>
                          <a:spcPct val="114374"/>
                        </a:lnSpc>
                        <a:spcBef>
                          <a:spcPts val="0"/>
                        </a:spcBef>
                        <a:spcAft>
                          <a:spcPts val="0"/>
                        </a:spcAft>
                        <a:buNone/>
                      </a:pPr>
                      <a:r>
                        <a:rPr lang="en-US" sz="800" u="none" cap="none" strike="noStrike">
                          <a:latin typeface="Arial"/>
                          <a:ea typeface="Arial"/>
                          <a:cs typeface="Arial"/>
                          <a:sym typeface="Arial"/>
                        </a:rPr>
                        <a:t>20000</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905" rtl="0" algn="r">
                        <a:lnSpc>
                          <a:spcPct val="114374"/>
                        </a:lnSpc>
                        <a:spcBef>
                          <a:spcPts val="0"/>
                        </a:spcBef>
                        <a:spcAft>
                          <a:spcPts val="0"/>
                        </a:spcAft>
                        <a:buNone/>
                      </a:pPr>
                      <a:r>
                        <a:rPr lang="en-US" sz="800" u="none" cap="none" strike="noStrike">
                          <a:latin typeface="Arial"/>
                          <a:ea typeface="Arial"/>
                          <a:cs typeface="Arial"/>
                          <a:sym typeface="Arial"/>
                        </a:rPr>
                        <a:t>150*</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4374"/>
                        </a:lnSpc>
                        <a:spcBef>
                          <a:spcPts val="0"/>
                        </a:spcBef>
                        <a:spcAft>
                          <a:spcPts val="0"/>
                        </a:spcAft>
                        <a:buNone/>
                      </a:pPr>
                      <a:r>
                        <a:rPr lang="en-US" sz="800" u="none" cap="none" strike="noStrike">
                          <a:latin typeface="Arial"/>
                          <a:ea typeface="Arial"/>
                          <a:cs typeface="Arial"/>
                          <a:sym typeface="Arial"/>
                        </a:rPr>
                        <a:t>1.83</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4374"/>
                        </a:lnSpc>
                        <a:spcBef>
                          <a:spcPts val="0"/>
                        </a:spcBef>
                        <a:spcAft>
                          <a:spcPts val="0"/>
                        </a:spcAft>
                        <a:buNone/>
                      </a:pPr>
                      <a:r>
                        <a:rPr lang="en-US" sz="800" u="none" cap="none" strike="noStrike">
                          <a:latin typeface="Arial"/>
                          <a:ea typeface="Arial"/>
                          <a:cs typeface="Arial"/>
                          <a:sym typeface="Arial"/>
                        </a:rPr>
                        <a:t>6000</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4374"/>
                        </a:lnSpc>
                        <a:spcBef>
                          <a:spcPts val="0"/>
                        </a:spcBef>
                        <a:spcAft>
                          <a:spcPts val="0"/>
                        </a:spcAft>
                        <a:buNone/>
                      </a:pPr>
                      <a:r>
                        <a:rPr lang="en-US" sz="800" u="none" cap="none" strike="noStrike">
                          <a:latin typeface="Arial"/>
                          <a:ea typeface="Arial"/>
                          <a:cs typeface="Arial"/>
                          <a:sym typeface="Arial"/>
                        </a:rPr>
                        <a:t>3600</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4374"/>
                        </a:lnSpc>
                        <a:spcBef>
                          <a:spcPts val="0"/>
                        </a:spcBef>
                        <a:spcAft>
                          <a:spcPts val="0"/>
                        </a:spcAft>
                        <a:buNone/>
                      </a:pPr>
                      <a:r>
                        <a:rPr lang="en-US" sz="800" u="none" cap="none" strike="noStrike">
                          <a:latin typeface="Arial"/>
                          <a:ea typeface="Arial"/>
                          <a:cs typeface="Arial"/>
                          <a:sym typeface="Arial"/>
                        </a:rPr>
                        <a:t>10.67</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4374"/>
                        </a:lnSpc>
                        <a:spcBef>
                          <a:spcPts val="0"/>
                        </a:spcBef>
                        <a:spcAft>
                          <a:spcPts val="0"/>
                        </a:spcAft>
                        <a:buNone/>
                      </a:pPr>
                      <a:r>
                        <a:rPr lang="en-US" sz="800" u="none" cap="none" strike="noStrike">
                          <a:latin typeface="Arial"/>
                          <a:ea typeface="Arial"/>
                          <a:cs typeface="Arial"/>
                          <a:sym typeface="Arial"/>
                        </a:rPr>
                        <a:t>$700</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4374"/>
                        </a:lnSpc>
                        <a:spcBef>
                          <a:spcPts val="0"/>
                        </a:spcBef>
                        <a:spcAft>
                          <a:spcPts val="0"/>
                        </a:spcAft>
                        <a:buNone/>
                      </a:pPr>
                      <a:r>
                        <a:rPr lang="en-US" sz="800" u="none" cap="none" strike="noStrike">
                          <a:latin typeface="Arial"/>
                          <a:ea typeface="Arial"/>
                          <a:cs typeface="Arial"/>
                          <a:sym typeface="Arial"/>
                        </a:rPr>
                        <a:t>999K</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200">
                <a:tc>
                  <a:txBody>
                    <a:bodyPr/>
                    <a:lstStyle/>
                    <a:p>
                      <a:pPr indent="0" lvl="0" marL="7620" marR="0" rtl="0" algn="l">
                        <a:lnSpc>
                          <a:spcPct val="113125"/>
                        </a:lnSpc>
                        <a:spcBef>
                          <a:spcPts val="0"/>
                        </a:spcBef>
                        <a:spcAft>
                          <a:spcPts val="0"/>
                        </a:spcAft>
                        <a:buNone/>
                      </a:pPr>
                      <a:r>
                        <a:rPr b="1" lang="en-US" sz="800" u="none" cap="none" strike="noStrike">
                          <a:latin typeface="Arial"/>
                          <a:ea typeface="Arial"/>
                          <a:cs typeface="Arial"/>
                          <a:sym typeface="Arial"/>
                        </a:rPr>
                        <a:t>Illumina PacBio RSII</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c>
                  <a:txBody>
                    <a:bodyPr/>
                    <a:lstStyle/>
                    <a:p>
                      <a:pPr indent="0" lvl="0" marL="0" marR="1270" rtl="0" algn="r">
                        <a:lnSpc>
                          <a:spcPct val="113125"/>
                        </a:lnSpc>
                        <a:spcBef>
                          <a:spcPts val="0"/>
                        </a:spcBef>
                        <a:spcAft>
                          <a:spcPts val="0"/>
                        </a:spcAft>
                        <a:buNone/>
                      </a:pPr>
                      <a:r>
                        <a:rPr lang="en-US" sz="800" u="none" cap="none" strike="noStrike">
                          <a:latin typeface="Arial"/>
                          <a:ea typeface="Arial"/>
                          <a:cs typeface="Arial"/>
                          <a:sym typeface="Arial"/>
                        </a:rPr>
                        <a:t>0.88</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125"/>
                        </a:lnSpc>
                        <a:spcBef>
                          <a:spcPts val="0"/>
                        </a:spcBef>
                        <a:spcAft>
                          <a:spcPts val="0"/>
                        </a:spcAft>
                        <a:buNone/>
                      </a:pPr>
                      <a:r>
                        <a:rPr lang="en-US" sz="800" u="none" cap="none" strike="noStrike">
                          <a:latin typeface="Arial"/>
                          <a:ea typeface="Arial"/>
                          <a:cs typeface="Arial"/>
                          <a:sym typeface="Arial"/>
                        </a:rPr>
                        <a:t>20K**</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125"/>
                        </a:lnSpc>
                        <a:spcBef>
                          <a:spcPts val="0"/>
                        </a:spcBef>
                        <a:spcAft>
                          <a:spcPts val="0"/>
                        </a:spcAft>
                        <a:buNone/>
                      </a:pPr>
                      <a:r>
                        <a:rPr lang="en-US" sz="800" u="none" cap="none" strike="noStrike">
                          <a:latin typeface="Arial"/>
                          <a:ea typeface="Arial"/>
                          <a:cs typeface="Arial"/>
                          <a:sym typeface="Arial"/>
                        </a:rPr>
                        <a:t>4.3</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3125"/>
                        </a:lnSpc>
                        <a:spcBef>
                          <a:spcPts val="0"/>
                        </a:spcBef>
                        <a:spcAft>
                          <a:spcPts val="0"/>
                        </a:spcAft>
                        <a:buNone/>
                      </a:pPr>
                      <a:r>
                        <a:rPr lang="en-US" sz="800" u="none" cap="none" strike="noStrike">
                          <a:latin typeface="Arial"/>
                          <a:ea typeface="Arial"/>
                          <a:cs typeface="Arial"/>
                          <a:sym typeface="Arial"/>
                        </a:rPr>
                        <a:t>12</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125"/>
                        </a:lnSpc>
                        <a:spcBef>
                          <a:spcPts val="0"/>
                        </a:spcBef>
                        <a:spcAft>
                          <a:spcPts val="0"/>
                        </a:spcAft>
                        <a:buNone/>
                      </a:pPr>
                      <a:r>
                        <a:rPr lang="en-US" sz="800" u="none" cap="none" strike="noStrike">
                          <a:latin typeface="Arial"/>
                          <a:ea typeface="Arial"/>
                          <a:cs typeface="Arial"/>
                          <a:sym typeface="Arial"/>
                        </a:rPr>
                        <a:t>2.8</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125"/>
                        </a:lnSpc>
                        <a:spcBef>
                          <a:spcPts val="0"/>
                        </a:spcBef>
                        <a:spcAft>
                          <a:spcPts val="0"/>
                        </a:spcAft>
                        <a:buNone/>
                      </a:pPr>
                      <a:r>
                        <a:rPr lang="en-US" sz="800" u="none" cap="none" strike="noStrike">
                          <a:latin typeface="Arial"/>
                          <a:ea typeface="Arial"/>
                          <a:cs typeface="Arial"/>
                          <a:sym typeface="Arial"/>
                        </a:rPr>
                        <a:t>200</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3125"/>
                        </a:lnSpc>
                        <a:spcBef>
                          <a:spcPts val="0"/>
                        </a:spcBef>
                        <a:spcAft>
                          <a:spcPts val="0"/>
                        </a:spcAft>
                        <a:buNone/>
                      </a:pPr>
                      <a:r>
                        <a:rPr lang="en-US" sz="800" u="none" cap="none" strike="noStrike">
                          <a:latin typeface="Arial"/>
                          <a:ea typeface="Arial"/>
                          <a:cs typeface="Arial"/>
                          <a:sym typeface="Arial"/>
                        </a:rPr>
                        <a:t>$24,000</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125"/>
                        </a:lnSpc>
                        <a:spcBef>
                          <a:spcPts val="0"/>
                        </a:spcBef>
                        <a:spcAft>
                          <a:spcPts val="0"/>
                        </a:spcAft>
                        <a:buNone/>
                      </a:pPr>
                      <a:r>
                        <a:rPr lang="en-US" sz="800" u="none" cap="none" strike="noStrike">
                          <a:latin typeface="Arial"/>
                          <a:ea typeface="Arial"/>
                          <a:cs typeface="Arial"/>
                          <a:sym typeface="Arial"/>
                        </a:rPr>
                        <a:t>695K</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200">
                <a:tc>
                  <a:txBody>
                    <a:bodyPr/>
                    <a:lstStyle/>
                    <a:p>
                      <a:pPr indent="0" lvl="0" marL="7620" marR="0" rtl="0" algn="l">
                        <a:lnSpc>
                          <a:spcPct val="112500"/>
                        </a:lnSpc>
                        <a:spcBef>
                          <a:spcPts val="0"/>
                        </a:spcBef>
                        <a:spcAft>
                          <a:spcPts val="0"/>
                        </a:spcAft>
                        <a:buNone/>
                      </a:pPr>
                      <a:r>
                        <a:rPr b="1" lang="en-US" sz="800" u="none" cap="none" strike="noStrike">
                          <a:latin typeface="Arial"/>
                          <a:ea typeface="Arial"/>
                          <a:cs typeface="Arial"/>
                          <a:sym typeface="Arial"/>
                        </a:rPr>
                        <a:t>Illumina PacBio Sequel 16cells v6.0 2018</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6.4</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45K**</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6.6</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2500"/>
                        </a:lnSpc>
                        <a:spcBef>
                          <a:spcPts val="0"/>
                        </a:spcBef>
                        <a:spcAft>
                          <a:spcPts val="0"/>
                        </a:spcAft>
                        <a:buNone/>
                      </a:pPr>
                      <a:r>
                        <a:rPr lang="en-US" sz="800" u="none" cap="none" strike="noStrike">
                          <a:latin typeface="Arial"/>
                          <a:ea typeface="Arial"/>
                          <a:cs typeface="Arial"/>
                          <a:sym typeface="Arial"/>
                        </a:rPr>
                        <a:t>160-320</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24-48</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80</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2500"/>
                        </a:lnSpc>
                        <a:spcBef>
                          <a:spcPts val="0"/>
                        </a:spcBef>
                        <a:spcAft>
                          <a:spcPts val="0"/>
                        </a:spcAft>
                        <a:buNone/>
                      </a:pPr>
                      <a:r>
                        <a:rPr lang="en-US" sz="800" u="none" cap="none" strike="noStrike">
                          <a:latin typeface="Arial"/>
                          <a:ea typeface="Arial"/>
                          <a:cs typeface="Arial"/>
                          <a:sym typeface="Arial"/>
                        </a:rPr>
                        <a:t>$9,600</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350K</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200">
                <a:tc>
                  <a:txBody>
                    <a:bodyPr/>
                    <a:lstStyle/>
                    <a:p>
                      <a:pPr indent="0" lvl="0" marL="7620" marR="0" rtl="0" algn="l">
                        <a:lnSpc>
                          <a:spcPct val="114374"/>
                        </a:lnSpc>
                        <a:spcBef>
                          <a:spcPts val="0"/>
                        </a:spcBef>
                        <a:spcAft>
                          <a:spcPts val="0"/>
                        </a:spcAft>
                        <a:buNone/>
                      </a:pPr>
                      <a:r>
                        <a:rPr b="1" lang="en-US" sz="800" u="none" cap="none" strike="noStrike">
                          <a:latin typeface="Arial"/>
                          <a:ea typeface="Arial"/>
                          <a:cs typeface="Arial"/>
                          <a:sym typeface="Arial"/>
                        </a:rPr>
                        <a:t>Illumina PacBio Q1 2019</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A9D08E"/>
                    </a:solidFill>
                  </a:tcPr>
                </a:tc>
                <a:tc>
                  <a:txBody>
                    <a:bodyPr/>
                    <a:lstStyle/>
                    <a:p>
                      <a:pPr indent="0" lvl="0" marL="7620" marR="0" rtl="0" algn="l">
                        <a:lnSpc>
                          <a:spcPct val="114374"/>
                        </a:lnSpc>
                        <a:spcBef>
                          <a:spcPts val="0"/>
                        </a:spcBef>
                        <a:spcAft>
                          <a:spcPts val="0"/>
                        </a:spcAft>
                        <a:buNone/>
                      </a:pPr>
                      <a:r>
                        <a:rPr lang="en-US"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4374"/>
                        </a:lnSpc>
                        <a:spcBef>
                          <a:spcPts val="0"/>
                        </a:spcBef>
                        <a:spcAft>
                          <a:spcPts val="0"/>
                        </a:spcAft>
                        <a:buNone/>
                      </a:pPr>
                      <a:r>
                        <a:rPr lang="en-US" sz="800" u="none" cap="none" strike="noStrike">
                          <a:latin typeface="Arial"/>
                          <a:ea typeface="Arial"/>
                          <a:cs typeface="Arial"/>
                          <a:sym typeface="Arial"/>
                        </a:rPr>
                        <a:t>45K**</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4374"/>
                        </a:lnSpc>
                        <a:spcBef>
                          <a:spcPts val="0"/>
                        </a:spcBef>
                        <a:spcAft>
                          <a:spcPts val="0"/>
                        </a:spcAft>
                        <a:buNone/>
                      </a:pPr>
                      <a:r>
                        <a:rPr lang="en-US"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4374"/>
                        </a:lnSpc>
                        <a:spcBef>
                          <a:spcPts val="0"/>
                        </a:spcBef>
                        <a:spcAft>
                          <a:spcPts val="0"/>
                        </a:spcAft>
                        <a:buNone/>
                      </a:pPr>
                      <a:r>
                        <a:rPr lang="en-US" sz="800" u="none" cap="none" strike="noStrike">
                          <a:latin typeface="Arial"/>
                          <a:ea typeface="Arial"/>
                          <a:cs typeface="Arial"/>
                          <a:sym typeface="Arial"/>
                        </a:rPr>
                        <a:t>192</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4374"/>
                        </a:lnSpc>
                        <a:spcBef>
                          <a:spcPts val="0"/>
                        </a:spcBef>
                        <a:spcAft>
                          <a:spcPts val="0"/>
                        </a:spcAft>
                        <a:buNone/>
                      </a:pPr>
                      <a:r>
                        <a:rPr lang="en-US"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4374"/>
                        </a:lnSpc>
                        <a:spcBef>
                          <a:spcPts val="0"/>
                        </a:spcBef>
                        <a:spcAft>
                          <a:spcPts val="0"/>
                        </a:spcAft>
                        <a:buNone/>
                      </a:pPr>
                      <a:r>
                        <a:rPr lang="en-US" sz="800" u="none" cap="none" strike="noStrike">
                          <a:latin typeface="Arial"/>
                          <a:ea typeface="Arial"/>
                          <a:cs typeface="Arial"/>
                          <a:sym typeface="Arial"/>
                        </a:rPr>
                        <a:t>6.6</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4374"/>
                        </a:lnSpc>
                        <a:spcBef>
                          <a:spcPts val="0"/>
                        </a:spcBef>
                        <a:spcAft>
                          <a:spcPts val="0"/>
                        </a:spcAft>
                        <a:buNone/>
                      </a:pPr>
                      <a:r>
                        <a:rPr lang="en-US" sz="800" u="none" cap="none" strike="noStrike">
                          <a:latin typeface="Arial"/>
                          <a:ea typeface="Arial"/>
                          <a:cs typeface="Arial"/>
                          <a:sym typeface="Arial"/>
                        </a:rPr>
                        <a:t>$1,000</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4374"/>
                        </a:lnSpc>
                        <a:spcBef>
                          <a:spcPts val="0"/>
                        </a:spcBef>
                        <a:spcAft>
                          <a:spcPts val="0"/>
                        </a:spcAft>
                        <a:buNone/>
                      </a:pPr>
                      <a:r>
                        <a:rPr lang="en-US" sz="800" u="none" cap="none" strike="noStrike">
                          <a:latin typeface="Arial"/>
                          <a:ea typeface="Arial"/>
                          <a:cs typeface="Arial"/>
                          <a:sym typeface="Arial"/>
                        </a:rPr>
                        <a:t>350K</a:t>
                      </a:r>
                      <a:endParaRPr sz="800" u="none" cap="none" strike="noStrike">
                        <a:latin typeface="Arial"/>
                        <a:ea typeface="Arial"/>
                        <a:cs typeface="Arial"/>
                        <a:sym typeface="Arial"/>
                      </a:endParaRPr>
                    </a:p>
                  </a:txBody>
                  <a:tcPr marT="349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200">
                <a:tc>
                  <a:txBody>
                    <a:bodyPr/>
                    <a:lstStyle/>
                    <a:p>
                      <a:pPr indent="0" lvl="0" marL="7620" marR="0" rtl="0" algn="l">
                        <a:lnSpc>
                          <a:spcPct val="113125"/>
                        </a:lnSpc>
                        <a:spcBef>
                          <a:spcPts val="0"/>
                        </a:spcBef>
                        <a:spcAft>
                          <a:spcPts val="0"/>
                        </a:spcAft>
                        <a:buNone/>
                      </a:pPr>
                      <a:r>
                        <a:rPr b="1" lang="en-US" sz="800" u="none" cap="none" strike="noStrike">
                          <a:latin typeface="Arial"/>
                          <a:ea typeface="Arial"/>
                          <a:cs typeface="Arial"/>
                          <a:sym typeface="Arial"/>
                        </a:rPr>
                        <a:t>SmidgION 1fcell</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7620" marR="0" rtl="0" algn="l">
                        <a:lnSpc>
                          <a:spcPct val="113125"/>
                        </a:lnSpc>
                        <a:spcBef>
                          <a:spcPts val="0"/>
                        </a:spcBef>
                        <a:spcAft>
                          <a:spcPts val="0"/>
                        </a:spcAft>
                        <a:buNone/>
                      </a:pPr>
                      <a:r>
                        <a:rPr lang="en-US"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3125"/>
                        </a:lnSpc>
                        <a:spcBef>
                          <a:spcPts val="0"/>
                        </a:spcBef>
                        <a:spcAft>
                          <a:spcPts val="0"/>
                        </a:spcAft>
                        <a:buNone/>
                      </a:pPr>
                      <a:r>
                        <a:rPr lang="en-US" sz="800" u="none" cap="none" strike="noStrike">
                          <a:latin typeface="Arial"/>
                          <a:ea typeface="Arial"/>
                          <a:cs typeface="Arial"/>
                          <a:sym typeface="Arial"/>
                        </a:rPr>
                        <a:t>500-2,000,000</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125"/>
                        </a:lnSpc>
                        <a:spcBef>
                          <a:spcPts val="0"/>
                        </a:spcBef>
                        <a:spcAft>
                          <a:spcPts val="0"/>
                        </a:spcAft>
                        <a:buNone/>
                      </a:pPr>
                      <a:r>
                        <a:rPr lang="en-US" sz="800" u="none" cap="none" strike="noStrike">
                          <a:latin typeface="Arial"/>
                          <a:ea typeface="Arial"/>
                          <a:cs typeface="Arial"/>
                          <a:sym typeface="Arial"/>
                        </a:rPr>
                        <a:t>TBC</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125"/>
                        </a:lnSpc>
                        <a:spcBef>
                          <a:spcPts val="0"/>
                        </a:spcBef>
                        <a:spcAft>
                          <a:spcPts val="0"/>
                        </a:spcAft>
                        <a:buNone/>
                      </a:pPr>
                      <a:r>
                        <a:rPr lang="en-US" sz="800" u="none" cap="none" strike="noStrike">
                          <a:latin typeface="Arial"/>
                          <a:ea typeface="Arial"/>
                          <a:cs typeface="Arial"/>
                          <a:sym typeface="Arial"/>
                        </a:rPr>
                        <a:t>TBC</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125"/>
                        </a:lnSpc>
                        <a:spcBef>
                          <a:spcPts val="0"/>
                        </a:spcBef>
                        <a:spcAft>
                          <a:spcPts val="0"/>
                        </a:spcAft>
                        <a:buNone/>
                      </a:pPr>
                      <a:r>
                        <a:rPr lang="en-US" sz="800" u="none" cap="none" strike="noStrike">
                          <a:latin typeface="Arial"/>
                          <a:ea typeface="Arial"/>
                          <a:cs typeface="Arial"/>
                          <a:sym typeface="Arial"/>
                        </a:rPr>
                        <a:t>TBC</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125"/>
                        </a:lnSpc>
                        <a:spcBef>
                          <a:spcPts val="0"/>
                        </a:spcBef>
                        <a:spcAft>
                          <a:spcPts val="0"/>
                        </a:spcAft>
                        <a:buNone/>
                      </a:pPr>
                      <a:r>
                        <a:rPr lang="en-US" sz="800" u="none" cap="none" strike="noStrike">
                          <a:latin typeface="Arial"/>
                          <a:ea typeface="Arial"/>
                          <a:cs typeface="Arial"/>
                          <a:sym typeface="Arial"/>
                        </a:rPr>
                        <a:t>TBC</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3125"/>
                        </a:lnSpc>
                        <a:spcBef>
                          <a:spcPts val="0"/>
                        </a:spcBef>
                        <a:spcAft>
                          <a:spcPts val="0"/>
                        </a:spcAft>
                        <a:buNone/>
                      </a:pPr>
                      <a:r>
                        <a:rPr lang="en-US"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125"/>
                        </a:lnSpc>
                        <a:spcBef>
                          <a:spcPts val="0"/>
                        </a:spcBef>
                        <a:spcAft>
                          <a:spcPts val="0"/>
                        </a:spcAft>
                        <a:buNone/>
                      </a:pPr>
                      <a:r>
                        <a:rPr lang="en-US"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200">
                <a:tc>
                  <a:txBody>
                    <a:bodyPr/>
                    <a:lstStyle/>
                    <a:p>
                      <a:pPr indent="0" lvl="0" marL="7620" marR="0" rtl="0" algn="l">
                        <a:lnSpc>
                          <a:spcPct val="112500"/>
                        </a:lnSpc>
                        <a:spcBef>
                          <a:spcPts val="0"/>
                        </a:spcBef>
                        <a:spcAft>
                          <a:spcPts val="0"/>
                        </a:spcAft>
                        <a:buNone/>
                      </a:pPr>
                      <a:r>
                        <a:rPr b="1" lang="en-US" sz="800" u="none" cap="none" strike="noStrike">
                          <a:latin typeface="Arial"/>
                          <a:ea typeface="Arial"/>
                          <a:cs typeface="Arial"/>
                          <a:sym typeface="Arial"/>
                        </a:rPr>
                        <a:t>Flongle 1fcell</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7620" marR="0" rtl="0" algn="l">
                        <a:lnSpc>
                          <a:spcPct val="112500"/>
                        </a:lnSpc>
                        <a:spcBef>
                          <a:spcPts val="0"/>
                        </a:spcBef>
                        <a:spcAft>
                          <a:spcPts val="0"/>
                        </a:spcAft>
                        <a:buNone/>
                      </a:pPr>
                      <a:r>
                        <a:rPr lang="en-US"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2500"/>
                        </a:lnSpc>
                        <a:spcBef>
                          <a:spcPts val="0"/>
                        </a:spcBef>
                        <a:spcAft>
                          <a:spcPts val="0"/>
                        </a:spcAft>
                        <a:buNone/>
                      </a:pPr>
                      <a:r>
                        <a:rPr lang="en-US" sz="800" u="none" cap="none" strike="noStrike">
                          <a:latin typeface="Arial"/>
                          <a:ea typeface="Arial"/>
                          <a:cs typeface="Arial"/>
                          <a:sym typeface="Arial"/>
                        </a:rPr>
                        <a:t>500-2,000,000</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1</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0.1/1.8-3.3</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90-30</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2500"/>
                        </a:lnSpc>
                        <a:spcBef>
                          <a:spcPts val="0"/>
                        </a:spcBef>
                        <a:spcAft>
                          <a:spcPts val="0"/>
                        </a:spcAft>
                        <a:buNone/>
                      </a:pPr>
                      <a:r>
                        <a:rPr lang="en-US" sz="800" u="none" cap="none" strike="noStrike">
                          <a:latin typeface="Arial"/>
                          <a:ea typeface="Arial"/>
                          <a:cs typeface="Arial"/>
                          <a:sym typeface="Arial"/>
                        </a:rPr>
                        <a:t>$2,700 - $8,100</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36825"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200">
                <a:tc>
                  <a:txBody>
                    <a:bodyPr/>
                    <a:lstStyle/>
                    <a:p>
                      <a:pPr indent="0" lvl="0" marL="7620" marR="0" rtl="0" algn="l">
                        <a:lnSpc>
                          <a:spcPct val="114374"/>
                        </a:lnSpc>
                        <a:spcBef>
                          <a:spcPts val="0"/>
                        </a:spcBef>
                        <a:spcAft>
                          <a:spcPts val="0"/>
                        </a:spcAft>
                        <a:buNone/>
                      </a:pPr>
                      <a:r>
                        <a:rPr b="1" lang="en-US" sz="800" u="none" cap="none" strike="noStrike">
                          <a:latin typeface="Arial"/>
                          <a:ea typeface="Arial"/>
                          <a:cs typeface="Arial"/>
                          <a:sym typeface="Arial"/>
                        </a:rPr>
                        <a:t>MinION Mk 1B 1fcell</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7620" marR="0" rtl="0" algn="l">
                        <a:lnSpc>
                          <a:spcPct val="114374"/>
                        </a:lnSpc>
                        <a:spcBef>
                          <a:spcPts val="0"/>
                        </a:spcBef>
                        <a:spcAft>
                          <a:spcPts val="0"/>
                        </a:spcAft>
                        <a:buNone/>
                      </a:pPr>
                      <a:r>
                        <a:rPr lang="en-US"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4374"/>
                        </a:lnSpc>
                        <a:spcBef>
                          <a:spcPts val="0"/>
                        </a:spcBef>
                        <a:spcAft>
                          <a:spcPts val="0"/>
                        </a:spcAft>
                        <a:buNone/>
                      </a:pPr>
                      <a:r>
                        <a:rPr lang="en-US" sz="800" u="none" cap="none" strike="noStrike">
                          <a:latin typeface="Arial"/>
                          <a:ea typeface="Arial"/>
                          <a:cs typeface="Arial"/>
                          <a:sym typeface="Arial"/>
                        </a:rPr>
                        <a:t>500-2,000,000</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4374"/>
                        </a:lnSpc>
                        <a:spcBef>
                          <a:spcPts val="0"/>
                        </a:spcBef>
                        <a:spcAft>
                          <a:spcPts val="0"/>
                        </a:spcAft>
                        <a:buNone/>
                      </a:pPr>
                      <a:r>
                        <a:rPr lang="en-US" sz="800" u="none" cap="none" strike="noStrike">
                          <a:latin typeface="Arial"/>
                          <a:ea typeface="Arial"/>
                          <a:cs typeface="Arial"/>
                          <a:sym typeface="Arial"/>
                        </a:rPr>
                        <a:t>3</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4374"/>
                        </a:lnSpc>
                        <a:spcBef>
                          <a:spcPts val="0"/>
                        </a:spcBef>
                        <a:spcAft>
                          <a:spcPts val="0"/>
                        </a:spcAft>
                        <a:buNone/>
                      </a:pPr>
                      <a:r>
                        <a:rPr lang="en-US" sz="800" u="none" cap="none" strike="noStrike">
                          <a:latin typeface="Arial"/>
                          <a:ea typeface="Arial"/>
                          <a:cs typeface="Arial"/>
                          <a:sym typeface="Arial"/>
                        </a:rPr>
                        <a:t>17/30-50</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4374"/>
                        </a:lnSpc>
                        <a:spcBef>
                          <a:spcPts val="0"/>
                        </a:spcBef>
                        <a:spcAft>
                          <a:spcPts val="0"/>
                        </a:spcAft>
                        <a:buNone/>
                      </a:pPr>
                      <a:r>
                        <a:rPr lang="en-US"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4374"/>
                        </a:lnSpc>
                        <a:spcBef>
                          <a:spcPts val="0"/>
                        </a:spcBef>
                        <a:spcAft>
                          <a:spcPts val="0"/>
                        </a:spcAft>
                        <a:buNone/>
                      </a:pPr>
                      <a:r>
                        <a:rPr lang="en-US" sz="800" u="none" cap="none" strike="noStrike">
                          <a:latin typeface="Arial"/>
                          <a:ea typeface="Arial"/>
                          <a:cs typeface="Arial"/>
                          <a:sym typeface="Arial"/>
                        </a:rPr>
                        <a:t>50-12.5</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4374"/>
                        </a:lnSpc>
                        <a:spcBef>
                          <a:spcPts val="0"/>
                        </a:spcBef>
                        <a:spcAft>
                          <a:spcPts val="0"/>
                        </a:spcAft>
                        <a:buNone/>
                      </a:pPr>
                      <a:r>
                        <a:rPr lang="en-US" sz="800" u="none" cap="none" strike="noStrike">
                          <a:latin typeface="Arial"/>
                          <a:ea typeface="Arial"/>
                          <a:cs typeface="Arial"/>
                          <a:sym typeface="Arial"/>
                        </a:rPr>
                        <a:t>$1,125 - $2,700</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4374"/>
                        </a:lnSpc>
                        <a:spcBef>
                          <a:spcPts val="0"/>
                        </a:spcBef>
                        <a:spcAft>
                          <a:spcPts val="0"/>
                        </a:spcAft>
                        <a:buNone/>
                      </a:pPr>
                      <a:r>
                        <a:rPr lang="en-US"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343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200">
                <a:tc>
                  <a:txBody>
                    <a:bodyPr/>
                    <a:lstStyle/>
                    <a:p>
                      <a:pPr indent="0" lvl="0" marL="7620" marR="0" rtl="0" algn="l">
                        <a:lnSpc>
                          <a:spcPct val="113750"/>
                        </a:lnSpc>
                        <a:spcBef>
                          <a:spcPts val="0"/>
                        </a:spcBef>
                        <a:spcAft>
                          <a:spcPts val="0"/>
                        </a:spcAft>
                        <a:buNone/>
                      </a:pPr>
                      <a:r>
                        <a:rPr b="1" lang="en-US" sz="800" u="none" cap="none" strike="noStrike">
                          <a:latin typeface="Arial"/>
                          <a:ea typeface="Arial"/>
                          <a:cs typeface="Arial"/>
                          <a:sym typeface="Arial"/>
                        </a:rPr>
                        <a:t>GridION X5 5fcells</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7620" marR="0" rtl="0" algn="l">
                        <a:lnSpc>
                          <a:spcPct val="113750"/>
                        </a:lnSpc>
                        <a:spcBef>
                          <a:spcPts val="0"/>
                        </a:spcBef>
                        <a:spcAft>
                          <a:spcPts val="0"/>
                        </a:spcAft>
                        <a:buNone/>
                      </a:pPr>
                      <a:r>
                        <a:rPr lang="en-US"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3750"/>
                        </a:lnSpc>
                        <a:spcBef>
                          <a:spcPts val="0"/>
                        </a:spcBef>
                        <a:spcAft>
                          <a:spcPts val="0"/>
                        </a:spcAft>
                        <a:buNone/>
                      </a:pPr>
                      <a:r>
                        <a:rPr lang="en-US" sz="800" u="none" cap="none" strike="noStrike">
                          <a:latin typeface="Arial"/>
                          <a:ea typeface="Arial"/>
                          <a:cs typeface="Arial"/>
                          <a:sym typeface="Arial"/>
                        </a:rPr>
                        <a:t>500-2,000,000</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750"/>
                        </a:lnSpc>
                        <a:spcBef>
                          <a:spcPts val="0"/>
                        </a:spcBef>
                        <a:spcAft>
                          <a:spcPts val="0"/>
                        </a:spcAft>
                        <a:buNone/>
                      </a:pPr>
                      <a:r>
                        <a:rPr lang="en-US" sz="800" u="none" cap="none" strike="noStrike">
                          <a:latin typeface="Arial"/>
                          <a:ea typeface="Arial"/>
                          <a:cs typeface="Arial"/>
                          <a:sym typeface="Arial"/>
                        </a:rPr>
                        <a:t>3</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3750"/>
                        </a:lnSpc>
                        <a:spcBef>
                          <a:spcPts val="0"/>
                        </a:spcBef>
                        <a:spcAft>
                          <a:spcPts val="0"/>
                        </a:spcAft>
                        <a:buNone/>
                      </a:pPr>
                      <a:r>
                        <a:rPr lang="en-US" sz="800" u="none" cap="none" strike="noStrike">
                          <a:latin typeface="Arial"/>
                          <a:ea typeface="Arial"/>
                          <a:cs typeface="Arial"/>
                          <a:sym typeface="Arial"/>
                        </a:rPr>
                        <a:t>85/150-250</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750"/>
                        </a:lnSpc>
                        <a:spcBef>
                          <a:spcPts val="0"/>
                        </a:spcBef>
                        <a:spcAft>
                          <a:spcPts val="0"/>
                        </a:spcAft>
                        <a:buNone/>
                      </a:pPr>
                      <a:r>
                        <a:rPr lang="en-US"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750"/>
                        </a:lnSpc>
                        <a:spcBef>
                          <a:spcPts val="0"/>
                        </a:spcBef>
                        <a:spcAft>
                          <a:spcPts val="0"/>
                        </a:spcAft>
                        <a:buNone/>
                      </a:pPr>
                      <a:r>
                        <a:rPr lang="en-US" sz="800" u="none" cap="none" strike="noStrike">
                          <a:latin typeface="Arial"/>
                          <a:ea typeface="Arial"/>
                          <a:cs typeface="Arial"/>
                          <a:sym typeface="Arial"/>
                        </a:rPr>
                        <a:t>47.5/15.70-7</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3750"/>
                        </a:lnSpc>
                        <a:spcBef>
                          <a:spcPts val="0"/>
                        </a:spcBef>
                        <a:spcAft>
                          <a:spcPts val="0"/>
                        </a:spcAft>
                        <a:buNone/>
                      </a:pPr>
                      <a:r>
                        <a:rPr lang="en-US" sz="800" u="none" cap="none" strike="noStrike">
                          <a:latin typeface="Arial"/>
                          <a:ea typeface="Arial"/>
                          <a:cs typeface="Arial"/>
                          <a:sym typeface="Arial"/>
                        </a:rPr>
                        <a:t>$675 - $1,575</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3750"/>
                        </a:lnSpc>
                        <a:spcBef>
                          <a:spcPts val="0"/>
                        </a:spcBef>
                        <a:spcAft>
                          <a:spcPts val="0"/>
                        </a:spcAft>
                        <a:buNone/>
                      </a:pPr>
                      <a:r>
                        <a:rPr lang="en-US"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3555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63200">
                <a:tc>
                  <a:txBody>
                    <a:bodyPr/>
                    <a:lstStyle/>
                    <a:p>
                      <a:pPr indent="0" lvl="0" marL="7620" marR="0" rtl="0" algn="l">
                        <a:lnSpc>
                          <a:spcPct val="112500"/>
                        </a:lnSpc>
                        <a:spcBef>
                          <a:spcPts val="0"/>
                        </a:spcBef>
                        <a:spcAft>
                          <a:spcPts val="0"/>
                        </a:spcAft>
                        <a:buNone/>
                      </a:pPr>
                      <a:r>
                        <a:rPr b="1" lang="en-US" sz="800" u="none" cap="none" strike="noStrike">
                          <a:latin typeface="Arial"/>
                          <a:ea typeface="Arial"/>
                          <a:cs typeface="Arial"/>
                          <a:sym typeface="Arial"/>
                        </a:rPr>
                        <a:t>PromethION 48fcells</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7620" marR="0" rtl="0" algn="l">
                        <a:lnSpc>
                          <a:spcPct val="112500"/>
                        </a:lnSpc>
                        <a:spcBef>
                          <a:spcPts val="0"/>
                        </a:spcBef>
                        <a:spcAft>
                          <a:spcPts val="0"/>
                        </a:spcAft>
                        <a:buNone/>
                      </a:pPr>
                      <a:r>
                        <a:rPr lang="en-US"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2500"/>
                        </a:lnSpc>
                        <a:spcBef>
                          <a:spcPts val="0"/>
                        </a:spcBef>
                        <a:spcAft>
                          <a:spcPts val="0"/>
                        </a:spcAft>
                        <a:buNone/>
                      </a:pPr>
                      <a:r>
                        <a:rPr lang="en-US" sz="800" u="none" cap="none" strike="noStrike">
                          <a:latin typeface="Arial"/>
                          <a:ea typeface="Arial"/>
                          <a:cs typeface="Arial"/>
                          <a:sym typeface="Arial"/>
                        </a:rPr>
                        <a:t>500-2,000,000</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2.6</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2500"/>
                        </a:lnSpc>
                        <a:spcBef>
                          <a:spcPts val="0"/>
                        </a:spcBef>
                        <a:spcAft>
                          <a:spcPts val="0"/>
                        </a:spcAft>
                        <a:buNone/>
                      </a:pPr>
                      <a:r>
                        <a:rPr lang="en-US" sz="800" u="none" cap="none" strike="noStrike">
                          <a:latin typeface="Arial"/>
                          <a:ea typeface="Arial"/>
                          <a:cs typeface="Arial"/>
                          <a:sym typeface="Arial"/>
                        </a:rPr>
                        <a:t>3000/7000-15000</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14/7-3.5</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635" rtl="0" algn="r">
                        <a:lnSpc>
                          <a:spcPct val="112500"/>
                        </a:lnSpc>
                        <a:spcBef>
                          <a:spcPts val="0"/>
                        </a:spcBef>
                        <a:spcAft>
                          <a:spcPts val="0"/>
                        </a:spcAft>
                        <a:buNone/>
                      </a:pPr>
                      <a:r>
                        <a:rPr lang="en-US" sz="800" u="none" cap="none" strike="noStrike">
                          <a:latin typeface="Arial"/>
                          <a:ea typeface="Arial"/>
                          <a:cs typeface="Arial"/>
                          <a:sym typeface="Arial"/>
                        </a:rPr>
                        <a:t>$315 - $1,400</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r">
                        <a:lnSpc>
                          <a:spcPct val="112500"/>
                        </a:lnSpc>
                        <a:spcBef>
                          <a:spcPts val="0"/>
                        </a:spcBef>
                        <a:spcAft>
                          <a:spcPts val="0"/>
                        </a:spcAft>
                        <a:buNone/>
                      </a:pPr>
                      <a:r>
                        <a:rPr lang="en-US" sz="800" u="none" cap="none" strike="noStrike">
                          <a:latin typeface="Arial"/>
                          <a:ea typeface="Arial"/>
                          <a:cs typeface="Arial"/>
                          <a:sym typeface="Arial"/>
                        </a:rPr>
                        <a:t>--</a:t>
                      </a:r>
                      <a:endParaRPr sz="800" u="none" cap="none" strike="noStrike">
                        <a:latin typeface="Arial"/>
                        <a:ea typeface="Arial"/>
                        <a:cs typeface="Arial"/>
                        <a:sym typeface="Arial"/>
                      </a:endParaRPr>
                    </a:p>
                  </a:txBody>
                  <a:tcPr marT="362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47" name="Shape 647"/>
        <p:cNvGrpSpPr/>
        <p:nvPr/>
      </p:nvGrpSpPr>
      <p:grpSpPr>
        <a:xfrm>
          <a:off x="0" y="0"/>
          <a:ext cx="0" cy="0"/>
          <a:chOff x="0" y="0"/>
          <a:chExt cx="0" cy="0"/>
        </a:xfrm>
      </p:grpSpPr>
      <p:sp>
        <p:nvSpPr>
          <p:cNvPr id="648" name="Google Shape;648;p32"/>
          <p:cNvSpPr txBox="1"/>
          <p:nvPr/>
        </p:nvSpPr>
        <p:spPr>
          <a:xfrm>
            <a:off x="705705" y="1958340"/>
            <a:ext cx="1183640" cy="553085"/>
          </a:xfrm>
          <a:prstGeom prst="rect">
            <a:avLst/>
          </a:prstGeom>
          <a:noFill/>
          <a:ln>
            <a:noFill/>
          </a:ln>
        </p:spPr>
        <p:txBody>
          <a:bodyPr anchorCtr="0" anchor="t" bIns="0" lIns="0" spcFirstLastPara="1" rIns="0" wrap="square" tIns="3175">
            <a:spAutoFit/>
          </a:bodyPr>
          <a:lstStyle/>
          <a:p>
            <a:pPr indent="342900" lvl="0" marL="12700" marR="5080" rtl="0" algn="l">
              <a:lnSpc>
                <a:spcPct val="103000"/>
              </a:lnSpc>
              <a:spcBef>
                <a:spcPts val="0"/>
              </a:spcBef>
              <a:spcAft>
                <a:spcPts val="0"/>
              </a:spcAft>
              <a:buNone/>
            </a:pPr>
            <a:r>
              <a:rPr b="1" lang="en-US" sz="1700">
                <a:solidFill>
                  <a:schemeClr val="dk1"/>
                </a:solidFill>
                <a:latin typeface="Arial"/>
                <a:ea typeface="Arial"/>
                <a:cs typeface="Arial"/>
                <a:sym typeface="Arial"/>
              </a:rPr>
              <a:t>DNA  (0.1-1.0 ug)</a:t>
            </a:r>
            <a:endParaRPr sz="1700">
              <a:solidFill>
                <a:schemeClr val="dk1"/>
              </a:solidFill>
              <a:latin typeface="Arial"/>
              <a:ea typeface="Arial"/>
              <a:cs typeface="Arial"/>
              <a:sym typeface="Arial"/>
            </a:endParaRPr>
          </a:p>
        </p:txBody>
      </p:sp>
      <p:sp>
        <p:nvSpPr>
          <p:cNvPr id="649" name="Google Shape;649;p32"/>
          <p:cNvSpPr txBox="1"/>
          <p:nvPr/>
        </p:nvSpPr>
        <p:spPr>
          <a:xfrm>
            <a:off x="3761369" y="4730364"/>
            <a:ext cx="2266315" cy="215900"/>
          </a:xfrm>
          <a:prstGeom prst="rect">
            <a:avLst/>
          </a:prstGeom>
          <a:noFill/>
          <a:ln>
            <a:noFill/>
          </a:ln>
        </p:spPr>
        <p:txBody>
          <a:bodyPr anchorCtr="0" anchor="t" bIns="0" lIns="0" spcFirstLastPara="1" rIns="0" wrap="square" tIns="0">
            <a:spAutoFit/>
          </a:bodyPr>
          <a:lstStyle/>
          <a:p>
            <a:pPr indent="0" lvl="0" marL="0" marR="0" rtl="0" algn="l">
              <a:lnSpc>
                <a:spcPct val="97058"/>
              </a:lnSpc>
              <a:spcBef>
                <a:spcPts val="0"/>
              </a:spcBef>
              <a:spcAft>
                <a:spcPts val="0"/>
              </a:spcAft>
              <a:buNone/>
            </a:pPr>
            <a:r>
              <a:rPr b="1" lang="en-US" sz="1700">
                <a:solidFill>
                  <a:schemeClr val="dk1"/>
                </a:solidFill>
                <a:latin typeface="Arial"/>
                <a:ea typeface="Arial"/>
                <a:cs typeface="Arial"/>
                <a:sym typeface="Arial"/>
              </a:rPr>
              <a:t>Single molecule array</a:t>
            </a:r>
            <a:endParaRPr sz="1700">
              <a:solidFill>
                <a:schemeClr val="dk1"/>
              </a:solidFill>
              <a:latin typeface="Arial"/>
              <a:ea typeface="Arial"/>
              <a:cs typeface="Arial"/>
              <a:sym typeface="Arial"/>
            </a:endParaRPr>
          </a:p>
        </p:txBody>
      </p:sp>
      <p:grpSp>
        <p:nvGrpSpPr>
          <p:cNvPr id="650" name="Google Shape;650;p32"/>
          <p:cNvGrpSpPr/>
          <p:nvPr/>
        </p:nvGrpSpPr>
        <p:grpSpPr>
          <a:xfrm>
            <a:off x="3247135" y="1770631"/>
            <a:ext cx="3722537" cy="2638301"/>
            <a:chOff x="3247135" y="1770631"/>
            <a:chExt cx="3722537" cy="2638301"/>
          </a:xfrm>
        </p:grpSpPr>
        <p:pic>
          <p:nvPicPr>
            <p:cNvPr id="651" name="Google Shape;651;p32"/>
            <p:cNvPicPr preferRelativeResize="0"/>
            <p:nvPr/>
          </p:nvPicPr>
          <p:blipFill rotWithShape="1">
            <a:blip r:embed="rId3">
              <a:alphaModFix/>
            </a:blip>
            <a:srcRect b="0" l="0" r="0" t="0"/>
            <a:stretch/>
          </p:blipFill>
          <p:spPr>
            <a:xfrm>
              <a:off x="3247135" y="2342388"/>
              <a:ext cx="3304032" cy="1984248"/>
            </a:xfrm>
            <a:prstGeom prst="rect">
              <a:avLst/>
            </a:prstGeom>
            <a:noFill/>
            <a:ln>
              <a:noFill/>
            </a:ln>
          </p:spPr>
        </p:pic>
        <p:pic>
          <p:nvPicPr>
            <p:cNvPr id="652" name="Google Shape;652;p32"/>
            <p:cNvPicPr preferRelativeResize="0"/>
            <p:nvPr/>
          </p:nvPicPr>
          <p:blipFill rotWithShape="1">
            <a:blip r:embed="rId4">
              <a:alphaModFix/>
            </a:blip>
            <a:srcRect b="0" l="0" r="0" t="0"/>
            <a:stretch/>
          </p:blipFill>
          <p:spPr>
            <a:xfrm>
              <a:off x="3247135" y="2424684"/>
              <a:ext cx="3304032" cy="1984248"/>
            </a:xfrm>
            <a:prstGeom prst="rect">
              <a:avLst/>
            </a:prstGeom>
            <a:noFill/>
            <a:ln>
              <a:noFill/>
            </a:ln>
          </p:spPr>
        </p:pic>
        <p:sp>
          <p:nvSpPr>
            <p:cNvPr id="653" name="Google Shape;653;p32"/>
            <p:cNvSpPr/>
            <p:nvPr/>
          </p:nvSpPr>
          <p:spPr>
            <a:xfrm>
              <a:off x="3248097" y="2383966"/>
              <a:ext cx="3300729" cy="1983105"/>
            </a:xfrm>
            <a:custGeom>
              <a:rect b="b" l="l" r="r" t="t"/>
              <a:pathLst>
                <a:path extrusionOk="0" h="1983104" w="3300729">
                  <a:moveTo>
                    <a:pt x="385265" y="0"/>
                  </a:moveTo>
                  <a:lnTo>
                    <a:pt x="361573" y="27449"/>
                  </a:lnTo>
                  <a:lnTo>
                    <a:pt x="327713" y="36906"/>
                  </a:lnTo>
                  <a:lnTo>
                    <a:pt x="288146" y="36122"/>
                  </a:lnTo>
                  <a:lnTo>
                    <a:pt x="247331" y="32847"/>
                  </a:lnTo>
                  <a:lnTo>
                    <a:pt x="209726" y="34831"/>
                  </a:lnTo>
                  <a:lnTo>
                    <a:pt x="179791" y="49824"/>
                  </a:lnTo>
                  <a:lnTo>
                    <a:pt x="174774" y="58621"/>
                  </a:lnTo>
                  <a:lnTo>
                    <a:pt x="171965" y="79952"/>
                  </a:lnTo>
                  <a:lnTo>
                    <a:pt x="166949" y="89683"/>
                  </a:lnTo>
                  <a:lnTo>
                    <a:pt x="157919" y="95367"/>
                  </a:lnTo>
                  <a:lnTo>
                    <a:pt x="146080" y="99026"/>
                  </a:lnTo>
                  <a:lnTo>
                    <a:pt x="135044" y="102996"/>
                  </a:lnTo>
                  <a:lnTo>
                    <a:pt x="128422" y="109613"/>
                  </a:lnTo>
                  <a:lnTo>
                    <a:pt x="120697" y="146281"/>
                  </a:lnTo>
                  <a:lnTo>
                    <a:pt x="117988" y="183727"/>
                  </a:lnTo>
                  <a:lnTo>
                    <a:pt x="117286" y="221485"/>
                  </a:lnTo>
                  <a:lnTo>
                    <a:pt x="115580" y="259087"/>
                  </a:lnTo>
                  <a:lnTo>
                    <a:pt x="102737" y="276526"/>
                  </a:lnTo>
                  <a:lnTo>
                    <a:pt x="91501" y="295210"/>
                  </a:lnTo>
                  <a:lnTo>
                    <a:pt x="79461" y="313272"/>
                  </a:lnTo>
                  <a:lnTo>
                    <a:pt x="64211" y="328842"/>
                  </a:lnTo>
                  <a:lnTo>
                    <a:pt x="51971" y="334291"/>
                  </a:lnTo>
                  <a:lnTo>
                    <a:pt x="36921" y="337560"/>
                  </a:lnTo>
                  <a:lnTo>
                    <a:pt x="22674" y="341453"/>
                  </a:lnTo>
                  <a:lnTo>
                    <a:pt x="12842" y="348771"/>
                  </a:lnTo>
                  <a:lnTo>
                    <a:pt x="5117" y="367300"/>
                  </a:lnTo>
                  <a:lnTo>
                    <a:pt x="2408" y="387385"/>
                  </a:lnTo>
                  <a:lnTo>
                    <a:pt x="1705" y="408093"/>
                  </a:lnTo>
                  <a:lnTo>
                    <a:pt x="0" y="428490"/>
                  </a:lnTo>
                  <a:lnTo>
                    <a:pt x="6421" y="446163"/>
                  </a:lnTo>
                  <a:lnTo>
                    <a:pt x="11237" y="463991"/>
                  </a:lnTo>
                  <a:lnTo>
                    <a:pt x="16855" y="481507"/>
                  </a:lnTo>
                  <a:lnTo>
                    <a:pt x="25684" y="498245"/>
                  </a:lnTo>
                  <a:lnTo>
                    <a:pt x="33811" y="506185"/>
                  </a:lnTo>
                  <a:lnTo>
                    <a:pt x="54880" y="520198"/>
                  </a:lnTo>
                  <a:lnTo>
                    <a:pt x="64211" y="528139"/>
                  </a:lnTo>
                  <a:lnTo>
                    <a:pt x="71535" y="537403"/>
                  </a:lnTo>
                  <a:lnTo>
                    <a:pt x="77856" y="547446"/>
                  </a:lnTo>
                  <a:lnTo>
                    <a:pt x="89895" y="567999"/>
                  </a:lnTo>
                  <a:lnTo>
                    <a:pt x="203468" y="626854"/>
                  </a:lnTo>
                  <a:lnTo>
                    <a:pt x="218317" y="637753"/>
                  </a:lnTo>
                  <a:lnTo>
                    <a:pt x="223534" y="653635"/>
                  </a:lnTo>
                  <a:lnTo>
                    <a:pt x="231160" y="687579"/>
                  </a:lnTo>
                  <a:lnTo>
                    <a:pt x="204067" y="718873"/>
                  </a:lnTo>
                  <a:lnTo>
                    <a:pt x="175314" y="752639"/>
                  </a:lnTo>
                  <a:lnTo>
                    <a:pt x="146638" y="788381"/>
                  </a:lnTo>
                  <a:lnTo>
                    <a:pt x="119777" y="825605"/>
                  </a:lnTo>
                  <a:lnTo>
                    <a:pt x="96466" y="863817"/>
                  </a:lnTo>
                  <a:lnTo>
                    <a:pt x="78442" y="902524"/>
                  </a:lnTo>
                  <a:lnTo>
                    <a:pt x="67443" y="941230"/>
                  </a:lnTo>
                  <a:lnTo>
                    <a:pt x="65204" y="979443"/>
                  </a:lnTo>
                  <a:lnTo>
                    <a:pt x="73464" y="1016667"/>
                  </a:lnTo>
                  <a:lnTo>
                    <a:pt x="93957" y="1052409"/>
                  </a:lnTo>
                  <a:lnTo>
                    <a:pt x="128422" y="1086175"/>
                  </a:lnTo>
                  <a:lnTo>
                    <a:pt x="158119" y="1092403"/>
                  </a:lnTo>
                  <a:lnTo>
                    <a:pt x="183503" y="1098786"/>
                  </a:lnTo>
                  <a:lnTo>
                    <a:pt x="205475" y="1106105"/>
                  </a:lnTo>
                  <a:lnTo>
                    <a:pt x="234571" y="1124399"/>
                  </a:lnTo>
                  <a:lnTo>
                    <a:pt x="250423" y="1144096"/>
                  </a:lnTo>
                  <a:lnTo>
                    <a:pt x="266275" y="1164726"/>
                  </a:lnTo>
                  <a:lnTo>
                    <a:pt x="295371" y="1185824"/>
                  </a:lnTo>
                  <a:lnTo>
                    <a:pt x="340378" y="1190899"/>
                  </a:lnTo>
                  <a:lnTo>
                    <a:pt x="387169" y="1196527"/>
                  </a:lnTo>
                  <a:lnTo>
                    <a:pt x="431819" y="1205753"/>
                  </a:lnTo>
                  <a:lnTo>
                    <a:pt x="470405" y="1221623"/>
                  </a:lnTo>
                  <a:lnTo>
                    <a:pt x="499003" y="1247182"/>
                  </a:lnTo>
                  <a:lnTo>
                    <a:pt x="513688" y="1285473"/>
                  </a:lnTo>
                  <a:lnTo>
                    <a:pt x="514992" y="1312877"/>
                  </a:lnTo>
                  <a:lnTo>
                    <a:pt x="511280" y="1340280"/>
                  </a:lnTo>
                  <a:lnTo>
                    <a:pt x="505561" y="1367683"/>
                  </a:lnTo>
                  <a:lnTo>
                    <a:pt x="500846" y="1395087"/>
                  </a:lnTo>
                  <a:lnTo>
                    <a:pt x="537868" y="1437126"/>
                  </a:lnTo>
                  <a:lnTo>
                    <a:pt x="566361" y="1474650"/>
                  </a:lnTo>
                  <a:lnTo>
                    <a:pt x="590741" y="1524631"/>
                  </a:lnTo>
                  <a:lnTo>
                    <a:pt x="648069" y="1534356"/>
                  </a:lnTo>
                  <a:lnTo>
                    <a:pt x="692862" y="1536668"/>
                  </a:lnTo>
                  <a:lnTo>
                    <a:pt x="726971" y="1542089"/>
                  </a:lnTo>
                  <a:lnTo>
                    <a:pt x="752244" y="1561142"/>
                  </a:lnTo>
                  <a:lnTo>
                    <a:pt x="770531" y="1604350"/>
                  </a:lnTo>
                  <a:lnTo>
                    <a:pt x="750466" y="1642575"/>
                  </a:lnTo>
                  <a:lnTo>
                    <a:pt x="728795" y="1680955"/>
                  </a:lnTo>
                  <a:lnTo>
                    <a:pt x="715150" y="1720893"/>
                  </a:lnTo>
                  <a:lnTo>
                    <a:pt x="719164" y="1763788"/>
                  </a:lnTo>
                  <a:lnTo>
                    <a:pt x="726588" y="1772041"/>
                  </a:lnTo>
                  <a:lnTo>
                    <a:pt x="740032" y="1776245"/>
                  </a:lnTo>
                  <a:lnTo>
                    <a:pt x="755884" y="1779203"/>
                  </a:lnTo>
                  <a:lnTo>
                    <a:pt x="770531" y="1783718"/>
                  </a:lnTo>
                  <a:lnTo>
                    <a:pt x="783374" y="1790492"/>
                  </a:lnTo>
                  <a:lnTo>
                    <a:pt x="796216" y="1798043"/>
                  </a:lnTo>
                  <a:lnTo>
                    <a:pt x="821900" y="1813613"/>
                  </a:lnTo>
                  <a:lnTo>
                    <a:pt x="988849" y="1833543"/>
                  </a:lnTo>
                  <a:lnTo>
                    <a:pt x="1019550" y="1833465"/>
                  </a:lnTo>
                  <a:lnTo>
                    <a:pt x="1051455" y="1831674"/>
                  </a:lnTo>
                  <a:lnTo>
                    <a:pt x="1080952" y="1833309"/>
                  </a:lnTo>
                  <a:lnTo>
                    <a:pt x="1104430" y="1843507"/>
                  </a:lnTo>
                  <a:lnTo>
                    <a:pt x="1125699" y="1874415"/>
                  </a:lnTo>
                  <a:lnTo>
                    <a:pt x="1133324" y="1911394"/>
                  </a:lnTo>
                  <a:lnTo>
                    <a:pt x="1139344" y="1949307"/>
                  </a:lnTo>
                  <a:lnTo>
                    <a:pt x="1155799" y="1983017"/>
                  </a:lnTo>
                  <a:lnTo>
                    <a:pt x="1222234" y="1928214"/>
                  </a:lnTo>
                  <a:lnTo>
                    <a:pt x="1304683" y="1858333"/>
                  </a:lnTo>
                  <a:lnTo>
                    <a:pt x="1401231" y="1775135"/>
                  </a:lnTo>
                  <a:lnTo>
                    <a:pt x="1548581" y="1646534"/>
                  </a:lnTo>
                  <a:lnTo>
                    <a:pt x="1756311" y="1463252"/>
                  </a:lnTo>
                  <a:lnTo>
                    <a:pt x="2075186" y="1179207"/>
                  </a:lnTo>
                  <a:lnTo>
                    <a:pt x="2497505" y="799820"/>
                  </a:lnTo>
                  <a:lnTo>
                    <a:pt x="2998761" y="345836"/>
                  </a:lnTo>
                  <a:lnTo>
                    <a:pt x="3300445" y="69753"/>
                  </a:lnTo>
                  <a:lnTo>
                    <a:pt x="3153772" y="67808"/>
                  </a:lnTo>
                  <a:lnTo>
                    <a:pt x="2890998" y="63085"/>
                  </a:lnTo>
                  <a:lnTo>
                    <a:pt x="2495351" y="54041"/>
                  </a:lnTo>
                  <a:lnTo>
                    <a:pt x="740633" y="6117"/>
                  </a:lnTo>
                  <a:lnTo>
                    <a:pt x="508638" y="1449"/>
                  </a:lnTo>
                  <a:lnTo>
                    <a:pt x="385265" y="0"/>
                  </a:lnTo>
                  <a:close/>
                </a:path>
              </a:pathLst>
            </a:custGeom>
            <a:solidFill>
              <a:srgbClr val="EAEAEA"/>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54" name="Google Shape;654;p32"/>
            <p:cNvPicPr preferRelativeResize="0"/>
            <p:nvPr/>
          </p:nvPicPr>
          <p:blipFill rotWithShape="1">
            <a:blip r:embed="rId5">
              <a:alphaModFix/>
            </a:blip>
            <a:srcRect b="0" l="0" r="0" t="0"/>
            <a:stretch/>
          </p:blipFill>
          <p:spPr>
            <a:xfrm>
              <a:off x="5176519" y="3201924"/>
              <a:ext cx="195072" cy="79248"/>
            </a:xfrm>
            <a:prstGeom prst="rect">
              <a:avLst/>
            </a:prstGeom>
            <a:noFill/>
            <a:ln>
              <a:noFill/>
            </a:ln>
          </p:spPr>
        </p:pic>
        <p:sp>
          <p:nvSpPr>
            <p:cNvPr id="655" name="Google Shape;655;p32"/>
            <p:cNvSpPr/>
            <p:nvPr/>
          </p:nvSpPr>
          <p:spPr>
            <a:xfrm>
              <a:off x="5184899" y="3131661"/>
              <a:ext cx="46355" cy="142240"/>
            </a:xfrm>
            <a:custGeom>
              <a:rect b="b" l="l" r="r" t="t"/>
              <a:pathLst>
                <a:path extrusionOk="0" h="142239" w="46354">
                  <a:moveTo>
                    <a:pt x="46194" y="0"/>
                  </a:moveTo>
                  <a:lnTo>
                    <a:pt x="0" y="0"/>
                  </a:lnTo>
                  <a:lnTo>
                    <a:pt x="0" y="142010"/>
                  </a:lnTo>
                  <a:lnTo>
                    <a:pt x="46194" y="142010"/>
                  </a:lnTo>
                  <a:lnTo>
                    <a:pt x="46194"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6" name="Google Shape;656;p32"/>
            <p:cNvSpPr/>
            <p:nvPr/>
          </p:nvSpPr>
          <p:spPr>
            <a:xfrm>
              <a:off x="5184899" y="3131661"/>
              <a:ext cx="46355" cy="142240"/>
            </a:xfrm>
            <a:custGeom>
              <a:rect b="b" l="l" r="r" t="t"/>
              <a:pathLst>
                <a:path extrusionOk="0" h="142239" w="46354">
                  <a:moveTo>
                    <a:pt x="0" y="0"/>
                  </a:moveTo>
                  <a:lnTo>
                    <a:pt x="0" y="142010"/>
                  </a:lnTo>
                  <a:lnTo>
                    <a:pt x="46195" y="142010"/>
                  </a:lnTo>
                  <a:lnTo>
                    <a:pt x="46195"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57" name="Google Shape;657;p32"/>
            <p:cNvPicPr preferRelativeResize="0"/>
            <p:nvPr/>
          </p:nvPicPr>
          <p:blipFill rotWithShape="1">
            <a:blip r:embed="rId6">
              <a:alphaModFix/>
            </a:blip>
            <a:srcRect b="0" l="0" r="0" t="0"/>
            <a:stretch/>
          </p:blipFill>
          <p:spPr>
            <a:xfrm>
              <a:off x="4667503" y="3448812"/>
              <a:ext cx="192024" cy="79248"/>
            </a:xfrm>
            <a:prstGeom prst="rect">
              <a:avLst/>
            </a:prstGeom>
            <a:noFill/>
            <a:ln>
              <a:noFill/>
            </a:ln>
          </p:spPr>
        </p:pic>
        <p:sp>
          <p:nvSpPr>
            <p:cNvPr id="658" name="Google Shape;658;p32"/>
            <p:cNvSpPr/>
            <p:nvPr/>
          </p:nvSpPr>
          <p:spPr>
            <a:xfrm>
              <a:off x="4676739" y="3381463"/>
              <a:ext cx="46355" cy="139065"/>
            </a:xfrm>
            <a:custGeom>
              <a:rect b="b" l="l" r="r" t="t"/>
              <a:pathLst>
                <a:path extrusionOk="0" h="139064" w="46354">
                  <a:moveTo>
                    <a:pt x="46197" y="0"/>
                  </a:moveTo>
                  <a:lnTo>
                    <a:pt x="0" y="0"/>
                  </a:lnTo>
                  <a:lnTo>
                    <a:pt x="0" y="138587"/>
                  </a:lnTo>
                  <a:lnTo>
                    <a:pt x="46197" y="138587"/>
                  </a:lnTo>
                  <a:lnTo>
                    <a:pt x="46197"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59" name="Google Shape;659;p32"/>
            <p:cNvSpPr/>
            <p:nvPr/>
          </p:nvSpPr>
          <p:spPr>
            <a:xfrm>
              <a:off x="4676739" y="3381463"/>
              <a:ext cx="46355" cy="139065"/>
            </a:xfrm>
            <a:custGeom>
              <a:rect b="b" l="l" r="r" t="t"/>
              <a:pathLst>
                <a:path extrusionOk="0" h="139064" w="46354">
                  <a:moveTo>
                    <a:pt x="0" y="0"/>
                  </a:moveTo>
                  <a:lnTo>
                    <a:pt x="0" y="138588"/>
                  </a:lnTo>
                  <a:lnTo>
                    <a:pt x="46196" y="138588"/>
                  </a:lnTo>
                  <a:lnTo>
                    <a:pt x="46196"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60" name="Google Shape;660;p32"/>
            <p:cNvPicPr preferRelativeResize="0"/>
            <p:nvPr/>
          </p:nvPicPr>
          <p:blipFill rotWithShape="1">
            <a:blip r:embed="rId7">
              <a:alphaModFix/>
            </a:blip>
            <a:srcRect b="0" l="0" r="0" t="0"/>
            <a:stretch/>
          </p:blipFill>
          <p:spPr>
            <a:xfrm>
              <a:off x="4109719" y="3723132"/>
              <a:ext cx="192024" cy="79248"/>
            </a:xfrm>
            <a:prstGeom prst="rect">
              <a:avLst/>
            </a:prstGeom>
            <a:noFill/>
            <a:ln>
              <a:noFill/>
            </a:ln>
          </p:spPr>
        </p:pic>
        <p:sp>
          <p:nvSpPr>
            <p:cNvPr id="661" name="Google Shape;661;p32"/>
            <p:cNvSpPr/>
            <p:nvPr/>
          </p:nvSpPr>
          <p:spPr>
            <a:xfrm>
              <a:off x="4117251" y="3655220"/>
              <a:ext cx="46355" cy="140335"/>
            </a:xfrm>
            <a:custGeom>
              <a:rect b="b" l="l" r="r" t="t"/>
              <a:pathLst>
                <a:path extrusionOk="0" h="140335" w="46354">
                  <a:moveTo>
                    <a:pt x="46196" y="0"/>
                  </a:moveTo>
                  <a:lnTo>
                    <a:pt x="0" y="0"/>
                  </a:lnTo>
                  <a:lnTo>
                    <a:pt x="0" y="140299"/>
                  </a:lnTo>
                  <a:lnTo>
                    <a:pt x="46196" y="140299"/>
                  </a:lnTo>
                  <a:lnTo>
                    <a:pt x="46196"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2" name="Google Shape;662;p32"/>
            <p:cNvSpPr/>
            <p:nvPr/>
          </p:nvSpPr>
          <p:spPr>
            <a:xfrm>
              <a:off x="4117251" y="3655220"/>
              <a:ext cx="46355" cy="140335"/>
            </a:xfrm>
            <a:custGeom>
              <a:rect b="b" l="l" r="r" t="t"/>
              <a:pathLst>
                <a:path extrusionOk="0" h="140335" w="46354">
                  <a:moveTo>
                    <a:pt x="0" y="0"/>
                  </a:moveTo>
                  <a:lnTo>
                    <a:pt x="0" y="140299"/>
                  </a:lnTo>
                  <a:lnTo>
                    <a:pt x="46195" y="140299"/>
                  </a:lnTo>
                  <a:lnTo>
                    <a:pt x="46195"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63" name="Google Shape;663;p32"/>
            <p:cNvPicPr preferRelativeResize="0"/>
            <p:nvPr/>
          </p:nvPicPr>
          <p:blipFill rotWithShape="1">
            <a:blip r:embed="rId8">
              <a:alphaModFix/>
            </a:blip>
            <a:srcRect b="0" l="0" r="0" t="0"/>
            <a:stretch/>
          </p:blipFill>
          <p:spPr>
            <a:xfrm>
              <a:off x="4813807" y="2820924"/>
              <a:ext cx="192024" cy="79248"/>
            </a:xfrm>
            <a:prstGeom prst="rect">
              <a:avLst/>
            </a:prstGeom>
            <a:noFill/>
            <a:ln>
              <a:noFill/>
            </a:ln>
          </p:spPr>
        </p:pic>
        <p:sp>
          <p:nvSpPr>
            <p:cNvPr id="664" name="Google Shape;664;p32"/>
            <p:cNvSpPr/>
            <p:nvPr/>
          </p:nvSpPr>
          <p:spPr>
            <a:xfrm>
              <a:off x="4822172" y="2755247"/>
              <a:ext cx="46355" cy="137160"/>
            </a:xfrm>
            <a:custGeom>
              <a:rect b="b" l="l" r="r" t="t"/>
              <a:pathLst>
                <a:path extrusionOk="0" h="137160" w="46354">
                  <a:moveTo>
                    <a:pt x="46196" y="0"/>
                  </a:moveTo>
                  <a:lnTo>
                    <a:pt x="0" y="0"/>
                  </a:lnTo>
                  <a:lnTo>
                    <a:pt x="0" y="136878"/>
                  </a:lnTo>
                  <a:lnTo>
                    <a:pt x="46196" y="136878"/>
                  </a:lnTo>
                  <a:lnTo>
                    <a:pt x="46196"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5" name="Google Shape;665;p32"/>
            <p:cNvSpPr/>
            <p:nvPr/>
          </p:nvSpPr>
          <p:spPr>
            <a:xfrm>
              <a:off x="4822172" y="2755247"/>
              <a:ext cx="46355" cy="137160"/>
            </a:xfrm>
            <a:custGeom>
              <a:rect b="b" l="l" r="r" t="t"/>
              <a:pathLst>
                <a:path extrusionOk="0" h="137160" w="46354">
                  <a:moveTo>
                    <a:pt x="0" y="0"/>
                  </a:moveTo>
                  <a:lnTo>
                    <a:pt x="0" y="136877"/>
                  </a:lnTo>
                  <a:lnTo>
                    <a:pt x="46195" y="136877"/>
                  </a:lnTo>
                  <a:lnTo>
                    <a:pt x="46195"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66" name="Google Shape;666;p32"/>
            <p:cNvPicPr preferRelativeResize="0"/>
            <p:nvPr/>
          </p:nvPicPr>
          <p:blipFill rotWithShape="1">
            <a:blip r:embed="rId9">
              <a:alphaModFix/>
            </a:blip>
            <a:srcRect b="0" l="0" r="0" t="0"/>
            <a:stretch/>
          </p:blipFill>
          <p:spPr>
            <a:xfrm>
              <a:off x="3926839" y="3241548"/>
              <a:ext cx="195072" cy="79248"/>
            </a:xfrm>
            <a:prstGeom prst="rect">
              <a:avLst/>
            </a:prstGeom>
            <a:noFill/>
            <a:ln>
              <a:noFill/>
            </a:ln>
          </p:spPr>
        </p:pic>
        <p:sp>
          <p:nvSpPr>
            <p:cNvPr id="667" name="Google Shape;667;p32"/>
            <p:cNvSpPr/>
            <p:nvPr/>
          </p:nvSpPr>
          <p:spPr>
            <a:xfrm>
              <a:off x="3934177" y="3172724"/>
              <a:ext cx="46355" cy="142240"/>
            </a:xfrm>
            <a:custGeom>
              <a:rect b="b" l="l" r="r" t="t"/>
              <a:pathLst>
                <a:path extrusionOk="0" h="142239" w="46354">
                  <a:moveTo>
                    <a:pt x="46197" y="0"/>
                  </a:moveTo>
                  <a:lnTo>
                    <a:pt x="0" y="0"/>
                  </a:lnTo>
                  <a:lnTo>
                    <a:pt x="0" y="142010"/>
                  </a:lnTo>
                  <a:lnTo>
                    <a:pt x="46197" y="142010"/>
                  </a:lnTo>
                  <a:lnTo>
                    <a:pt x="46197"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68" name="Google Shape;668;p32"/>
            <p:cNvSpPr/>
            <p:nvPr/>
          </p:nvSpPr>
          <p:spPr>
            <a:xfrm>
              <a:off x="3934177" y="3172724"/>
              <a:ext cx="46355" cy="142240"/>
            </a:xfrm>
            <a:custGeom>
              <a:rect b="b" l="l" r="r" t="t"/>
              <a:pathLst>
                <a:path extrusionOk="0" h="142239" w="46354">
                  <a:moveTo>
                    <a:pt x="0" y="0"/>
                  </a:moveTo>
                  <a:lnTo>
                    <a:pt x="0" y="142010"/>
                  </a:lnTo>
                  <a:lnTo>
                    <a:pt x="46196" y="142010"/>
                  </a:lnTo>
                  <a:lnTo>
                    <a:pt x="46196"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69" name="Google Shape;669;p32"/>
            <p:cNvPicPr preferRelativeResize="0"/>
            <p:nvPr/>
          </p:nvPicPr>
          <p:blipFill rotWithShape="1">
            <a:blip r:embed="rId10">
              <a:alphaModFix/>
            </a:blip>
            <a:srcRect b="0" l="0" r="0" t="0"/>
            <a:stretch/>
          </p:blipFill>
          <p:spPr>
            <a:xfrm>
              <a:off x="3902455" y="2869692"/>
              <a:ext cx="192024" cy="79248"/>
            </a:xfrm>
            <a:prstGeom prst="rect">
              <a:avLst/>
            </a:prstGeom>
            <a:noFill/>
            <a:ln>
              <a:noFill/>
            </a:ln>
          </p:spPr>
        </p:pic>
        <p:sp>
          <p:nvSpPr>
            <p:cNvPr id="670" name="Google Shape;670;p32"/>
            <p:cNvSpPr/>
            <p:nvPr/>
          </p:nvSpPr>
          <p:spPr>
            <a:xfrm>
              <a:off x="3910224" y="2803155"/>
              <a:ext cx="46355" cy="139065"/>
            </a:xfrm>
            <a:custGeom>
              <a:rect b="b" l="l" r="r" t="t"/>
              <a:pathLst>
                <a:path extrusionOk="0" h="139064" w="46354">
                  <a:moveTo>
                    <a:pt x="46196" y="0"/>
                  </a:moveTo>
                  <a:lnTo>
                    <a:pt x="0" y="0"/>
                  </a:lnTo>
                  <a:lnTo>
                    <a:pt x="0" y="138587"/>
                  </a:lnTo>
                  <a:lnTo>
                    <a:pt x="46196" y="138587"/>
                  </a:lnTo>
                  <a:lnTo>
                    <a:pt x="46196"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1" name="Google Shape;671;p32"/>
            <p:cNvSpPr/>
            <p:nvPr/>
          </p:nvSpPr>
          <p:spPr>
            <a:xfrm>
              <a:off x="3910224" y="2803155"/>
              <a:ext cx="46355" cy="139065"/>
            </a:xfrm>
            <a:custGeom>
              <a:rect b="b" l="l" r="r" t="t"/>
              <a:pathLst>
                <a:path extrusionOk="0" h="139064" w="46354">
                  <a:moveTo>
                    <a:pt x="0" y="0"/>
                  </a:moveTo>
                  <a:lnTo>
                    <a:pt x="0" y="138588"/>
                  </a:lnTo>
                  <a:lnTo>
                    <a:pt x="46196" y="138588"/>
                  </a:lnTo>
                  <a:lnTo>
                    <a:pt x="46196"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72" name="Google Shape;672;p32"/>
            <p:cNvPicPr preferRelativeResize="0"/>
            <p:nvPr/>
          </p:nvPicPr>
          <p:blipFill rotWithShape="1">
            <a:blip r:embed="rId11">
              <a:alphaModFix/>
            </a:blip>
            <a:srcRect b="0" l="0" r="0" t="0"/>
            <a:stretch/>
          </p:blipFill>
          <p:spPr>
            <a:xfrm>
              <a:off x="4880863" y="3683508"/>
              <a:ext cx="192024" cy="76200"/>
            </a:xfrm>
            <a:prstGeom prst="rect">
              <a:avLst/>
            </a:prstGeom>
            <a:noFill/>
            <a:ln>
              <a:noFill/>
            </a:ln>
          </p:spPr>
        </p:pic>
        <p:sp>
          <p:nvSpPr>
            <p:cNvPr id="673" name="Google Shape;673;p32"/>
            <p:cNvSpPr/>
            <p:nvPr/>
          </p:nvSpPr>
          <p:spPr>
            <a:xfrm>
              <a:off x="4888900" y="3615866"/>
              <a:ext cx="46355" cy="139065"/>
            </a:xfrm>
            <a:custGeom>
              <a:rect b="b" l="l" r="r" t="t"/>
              <a:pathLst>
                <a:path extrusionOk="0" h="139064" w="46354">
                  <a:moveTo>
                    <a:pt x="46196" y="0"/>
                  </a:moveTo>
                  <a:lnTo>
                    <a:pt x="0" y="0"/>
                  </a:lnTo>
                  <a:lnTo>
                    <a:pt x="0" y="138588"/>
                  </a:lnTo>
                  <a:lnTo>
                    <a:pt x="46196" y="138588"/>
                  </a:lnTo>
                  <a:lnTo>
                    <a:pt x="46196"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4" name="Google Shape;674;p32"/>
            <p:cNvSpPr/>
            <p:nvPr/>
          </p:nvSpPr>
          <p:spPr>
            <a:xfrm>
              <a:off x="4888900" y="3615866"/>
              <a:ext cx="46355" cy="139065"/>
            </a:xfrm>
            <a:custGeom>
              <a:rect b="b" l="l" r="r" t="t"/>
              <a:pathLst>
                <a:path extrusionOk="0" h="139064" w="46354">
                  <a:moveTo>
                    <a:pt x="0" y="0"/>
                  </a:moveTo>
                  <a:lnTo>
                    <a:pt x="0" y="138589"/>
                  </a:lnTo>
                  <a:lnTo>
                    <a:pt x="46196" y="138589"/>
                  </a:lnTo>
                  <a:lnTo>
                    <a:pt x="46196"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75" name="Google Shape;675;p32"/>
            <p:cNvPicPr preferRelativeResize="0"/>
            <p:nvPr/>
          </p:nvPicPr>
          <p:blipFill rotWithShape="1">
            <a:blip r:embed="rId12">
              <a:alphaModFix/>
            </a:blip>
            <a:srcRect b="0" l="0" r="0" t="0"/>
            <a:stretch/>
          </p:blipFill>
          <p:spPr>
            <a:xfrm>
              <a:off x="5109463" y="2677668"/>
              <a:ext cx="192024" cy="76200"/>
            </a:xfrm>
            <a:prstGeom prst="rect">
              <a:avLst/>
            </a:prstGeom>
            <a:noFill/>
            <a:ln>
              <a:noFill/>
            </a:ln>
          </p:spPr>
        </p:pic>
        <p:sp>
          <p:nvSpPr>
            <p:cNvPr id="676" name="Google Shape;676;p32"/>
            <p:cNvSpPr/>
            <p:nvPr/>
          </p:nvSpPr>
          <p:spPr>
            <a:xfrm>
              <a:off x="5118171" y="2609814"/>
              <a:ext cx="46355" cy="139065"/>
            </a:xfrm>
            <a:custGeom>
              <a:rect b="b" l="l" r="r" t="t"/>
              <a:pathLst>
                <a:path extrusionOk="0" h="139064" w="46354">
                  <a:moveTo>
                    <a:pt x="46196" y="0"/>
                  </a:moveTo>
                  <a:lnTo>
                    <a:pt x="0" y="0"/>
                  </a:lnTo>
                  <a:lnTo>
                    <a:pt x="0" y="138588"/>
                  </a:lnTo>
                  <a:lnTo>
                    <a:pt x="46196" y="138588"/>
                  </a:lnTo>
                  <a:lnTo>
                    <a:pt x="46196"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77" name="Google Shape;677;p32"/>
            <p:cNvSpPr/>
            <p:nvPr/>
          </p:nvSpPr>
          <p:spPr>
            <a:xfrm>
              <a:off x="5118171" y="2609814"/>
              <a:ext cx="46355" cy="139065"/>
            </a:xfrm>
            <a:custGeom>
              <a:rect b="b" l="l" r="r" t="t"/>
              <a:pathLst>
                <a:path extrusionOk="0" h="139064" w="46354">
                  <a:moveTo>
                    <a:pt x="0" y="0"/>
                  </a:moveTo>
                  <a:lnTo>
                    <a:pt x="0" y="138589"/>
                  </a:lnTo>
                  <a:lnTo>
                    <a:pt x="46196" y="138589"/>
                  </a:lnTo>
                  <a:lnTo>
                    <a:pt x="46196"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78" name="Google Shape;678;p32"/>
            <p:cNvPicPr preferRelativeResize="0"/>
            <p:nvPr/>
          </p:nvPicPr>
          <p:blipFill rotWithShape="1">
            <a:blip r:embed="rId13">
              <a:alphaModFix/>
            </a:blip>
            <a:srcRect b="0" l="0" r="0" t="0"/>
            <a:stretch/>
          </p:blipFill>
          <p:spPr>
            <a:xfrm>
              <a:off x="5331967" y="2750820"/>
              <a:ext cx="192024" cy="79248"/>
            </a:xfrm>
            <a:prstGeom prst="rect">
              <a:avLst/>
            </a:prstGeom>
            <a:noFill/>
            <a:ln>
              <a:noFill/>
            </a:ln>
          </p:spPr>
        </p:pic>
        <p:sp>
          <p:nvSpPr>
            <p:cNvPr id="679" name="Google Shape;679;p32"/>
            <p:cNvSpPr/>
            <p:nvPr/>
          </p:nvSpPr>
          <p:spPr>
            <a:xfrm>
              <a:off x="5340596" y="2683386"/>
              <a:ext cx="46355" cy="139065"/>
            </a:xfrm>
            <a:custGeom>
              <a:rect b="b" l="l" r="r" t="t"/>
              <a:pathLst>
                <a:path extrusionOk="0" h="139064" w="46354">
                  <a:moveTo>
                    <a:pt x="0" y="0"/>
                  </a:moveTo>
                  <a:lnTo>
                    <a:pt x="0" y="138588"/>
                  </a:lnTo>
                  <a:lnTo>
                    <a:pt x="46196" y="138588"/>
                  </a:lnTo>
                  <a:lnTo>
                    <a:pt x="46196"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80" name="Google Shape;680;p32"/>
            <p:cNvPicPr preferRelativeResize="0"/>
            <p:nvPr/>
          </p:nvPicPr>
          <p:blipFill rotWithShape="1">
            <a:blip r:embed="rId14">
              <a:alphaModFix/>
            </a:blip>
            <a:srcRect b="0" l="0" r="0" t="0"/>
            <a:stretch/>
          </p:blipFill>
          <p:spPr>
            <a:xfrm>
              <a:off x="3759199" y="3275076"/>
              <a:ext cx="192024" cy="79248"/>
            </a:xfrm>
            <a:prstGeom prst="rect">
              <a:avLst/>
            </a:prstGeom>
            <a:noFill/>
            <a:ln>
              <a:noFill/>
            </a:ln>
          </p:spPr>
        </p:pic>
        <p:sp>
          <p:nvSpPr>
            <p:cNvPr id="681" name="Google Shape;681;p32"/>
            <p:cNvSpPr/>
            <p:nvPr/>
          </p:nvSpPr>
          <p:spPr>
            <a:xfrm>
              <a:off x="3768214" y="3208655"/>
              <a:ext cx="46355" cy="139065"/>
            </a:xfrm>
            <a:custGeom>
              <a:rect b="b" l="l" r="r" t="t"/>
              <a:pathLst>
                <a:path extrusionOk="0" h="139064" w="46354">
                  <a:moveTo>
                    <a:pt x="46194" y="0"/>
                  </a:moveTo>
                  <a:lnTo>
                    <a:pt x="0" y="0"/>
                  </a:lnTo>
                  <a:lnTo>
                    <a:pt x="0" y="138588"/>
                  </a:lnTo>
                  <a:lnTo>
                    <a:pt x="46194" y="138588"/>
                  </a:lnTo>
                  <a:lnTo>
                    <a:pt x="46194"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2" name="Google Shape;682;p32"/>
            <p:cNvSpPr/>
            <p:nvPr/>
          </p:nvSpPr>
          <p:spPr>
            <a:xfrm>
              <a:off x="3768214" y="3208655"/>
              <a:ext cx="46355" cy="139065"/>
            </a:xfrm>
            <a:custGeom>
              <a:rect b="b" l="l" r="r" t="t"/>
              <a:pathLst>
                <a:path extrusionOk="0" h="139064" w="46354">
                  <a:moveTo>
                    <a:pt x="0" y="0"/>
                  </a:moveTo>
                  <a:lnTo>
                    <a:pt x="0" y="138589"/>
                  </a:lnTo>
                  <a:lnTo>
                    <a:pt x="46195" y="138589"/>
                  </a:lnTo>
                  <a:lnTo>
                    <a:pt x="46195"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83" name="Google Shape;683;p32"/>
            <p:cNvPicPr preferRelativeResize="0"/>
            <p:nvPr/>
          </p:nvPicPr>
          <p:blipFill rotWithShape="1">
            <a:blip r:embed="rId15">
              <a:alphaModFix/>
            </a:blip>
            <a:srcRect b="0" l="0" r="0" t="0"/>
            <a:stretch/>
          </p:blipFill>
          <p:spPr>
            <a:xfrm>
              <a:off x="4042663" y="3409188"/>
              <a:ext cx="192024" cy="79248"/>
            </a:xfrm>
            <a:prstGeom prst="rect">
              <a:avLst/>
            </a:prstGeom>
            <a:noFill/>
            <a:ln>
              <a:noFill/>
            </a:ln>
          </p:spPr>
        </p:pic>
        <p:sp>
          <p:nvSpPr>
            <p:cNvPr id="684" name="Google Shape;684;p32"/>
            <p:cNvSpPr/>
            <p:nvPr/>
          </p:nvSpPr>
          <p:spPr>
            <a:xfrm>
              <a:off x="4050523" y="3340399"/>
              <a:ext cx="46355" cy="140335"/>
            </a:xfrm>
            <a:custGeom>
              <a:rect b="b" l="l" r="r" t="t"/>
              <a:pathLst>
                <a:path extrusionOk="0" h="140335" w="46354">
                  <a:moveTo>
                    <a:pt x="46196" y="0"/>
                  </a:moveTo>
                  <a:lnTo>
                    <a:pt x="0" y="0"/>
                  </a:lnTo>
                  <a:lnTo>
                    <a:pt x="0" y="140300"/>
                  </a:lnTo>
                  <a:lnTo>
                    <a:pt x="46196" y="140300"/>
                  </a:lnTo>
                  <a:lnTo>
                    <a:pt x="46196"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5" name="Google Shape;685;p32"/>
            <p:cNvSpPr/>
            <p:nvPr/>
          </p:nvSpPr>
          <p:spPr>
            <a:xfrm>
              <a:off x="4050523" y="3340399"/>
              <a:ext cx="46355" cy="140335"/>
            </a:xfrm>
            <a:custGeom>
              <a:rect b="b" l="l" r="r" t="t"/>
              <a:pathLst>
                <a:path extrusionOk="0" h="140335" w="46354">
                  <a:moveTo>
                    <a:pt x="0" y="0"/>
                  </a:moveTo>
                  <a:lnTo>
                    <a:pt x="0" y="140299"/>
                  </a:lnTo>
                  <a:lnTo>
                    <a:pt x="46196" y="140299"/>
                  </a:lnTo>
                  <a:lnTo>
                    <a:pt x="46196"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86" name="Google Shape;686;p32"/>
            <p:cNvPicPr preferRelativeResize="0"/>
            <p:nvPr/>
          </p:nvPicPr>
          <p:blipFill rotWithShape="1">
            <a:blip r:embed="rId16">
              <a:alphaModFix/>
            </a:blip>
            <a:srcRect b="0" l="0" r="0" t="0"/>
            <a:stretch/>
          </p:blipFill>
          <p:spPr>
            <a:xfrm>
              <a:off x="3929887" y="3695700"/>
              <a:ext cx="188975" cy="76200"/>
            </a:xfrm>
            <a:prstGeom prst="rect">
              <a:avLst/>
            </a:prstGeom>
            <a:noFill/>
            <a:ln>
              <a:noFill/>
            </a:ln>
          </p:spPr>
        </p:pic>
        <p:sp>
          <p:nvSpPr>
            <p:cNvPr id="687" name="Google Shape;687;p32"/>
            <p:cNvSpPr/>
            <p:nvPr/>
          </p:nvSpPr>
          <p:spPr>
            <a:xfrm>
              <a:off x="3937600" y="3627842"/>
              <a:ext cx="46355" cy="137160"/>
            </a:xfrm>
            <a:custGeom>
              <a:rect b="b" l="l" r="r" t="t"/>
              <a:pathLst>
                <a:path extrusionOk="0" h="137160" w="46354">
                  <a:moveTo>
                    <a:pt x="46196" y="0"/>
                  </a:moveTo>
                  <a:lnTo>
                    <a:pt x="0" y="0"/>
                  </a:lnTo>
                  <a:lnTo>
                    <a:pt x="0" y="136878"/>
                  </a:lnTo>
                  <a:lnTo>
                    <a:pt x="46196" y="136878"/>
                  </a:lnTo>
                  <a:lnTo>
                    <a:pt x="46196"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88" name="Google Shape;688;p32"/>
            <p:cNvSpPr/>
            <p:nvPr/>
          </p:nvSpPr>
          <p:spPr>
            <a:xfrm>
              <a:off x="3937600" y="3627842"/>
              <a:ext cx="46355" cy="137160"/>
            </a:xfrm>
            <a:custGeom>
              <a:rect b="b" l="l" r="r" t="t"/>
              <a:pathLst>
                <a:path extrusionOk="0" h="137160" w="46354">
                  <a:moveTo>
                    <a:pt x="0" y="0"/>
                  </a:moveTo>
                  <a:lnTo>
                    <a:pt x="0" y="136877"/>
                  </a:lnTo>
                  <a:lnTo>
                    <a:pt x="46196" y="136877"/>
                  </a:lnTo>
                  <a:lnTo>
                    <a:pt x="46196"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89" name="Google Shape;689;p32"/>
            <p:cNvPicPr preferRelativeResize="0"/>
            <p:nvPr/>
          </p:nvPicPr>
          <p:blipFill rotWithShape="1">
            <a:blip r:embed="rId17">
              <a:alphaModFix/>
            </a:blip>
            <a:srcRect b="0" l="0" r="0" t="0"/>
            <a:stretch/>
          </p:blipFill>
          <p:spPr>
            <a:xfrm>
              <a:off x="3497071" y="2592324"/>
              <a:ext cx="192024" cy="76200"/>
            </a:xfrm>
            <a:prstGeom prst="rect">
              <a:avLst/>
            </a:prstGeom>
            <a:noFill/>
            <a:ln>
              <a:noFill/>
            </a:ln>
          </p:spPr>
        </p:pic>
        <p:sp>
          <p:nvSpPr>
            <p:cNvPr id="690" name="Google Shape;690;p32"/>
            <p:cNvSpPr/>
            <p:nvPr/>
          </p:nvSpPr>
          <p:spPr>
            <a:xfrm>
              <a:off x="3504723" y="2524266"/>
              <a:ext cx="46355" cy="139065"/>
            </a:xfrm>
            <a:custGeom>
              <a:rect b="b" l="l" r="r" t="t"/>
              <a:pathLst>
                <a:path extrusionOk="0" h="139064" w="46354">
                  <a:moveTo>
                    <a:pt x="46196" y="0"/>
                  </a:moveTo>
                  <a:lnTo>
                    <a:pt x="0" y="0"/>
                  </a:lnTo>
                  <a:lnTo>
                    <a:pt x="0" y="138590"/>
                  </a:lnTo>
                  <a:lnTo>
                    <a:pt x="46196" y="138590"/>
                  </a:lnTo>
                  <a:lnTo>
                    <a:pt x="46196"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1" name="Google Shape;691;p32"/>
            <p:cNvSpPr/>
            <p:nvPr/>
          </p:nvSpPr>
          <p:spPr>
            <a:xfrm>
              <a:off x="3504723" y="2524266"/>
              <a:ext cx="46355" cy="139065"/>
            </a:xfrm>
            <a:custGeom>
              <a:rect b="b" l="l" r="r" t="t"/>
              <a:pathLst>
                <a:path extrusionOk="0" h="139064" w="46354">
                  <a:moveTo>
                    <a:pt x="0" y="0"/>
                  </a:moveTo>
                  <a:lnTo>
                    <a:pt x="0" y="138589"/>
                  </a:lnTo>
                  <a:lnTo>
                    <a:pt x="46195" y="138589"/>
                  </a:lnTo>
                  <a:lnTo>
                    <a:pt x="46195"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92" name="Google Shape;692;p32"/>
            <p:cNvPicPr preferRelativeResize="0"/>
            <p:nvPr/>
          </p:nvPicPr>
          <p:blipFill rotWithShape="1">
            <a:blip r:embed="rId18">
              <a:alphaModFix/>
            </a:blip>
            <a:srcRect b="0" l="0" r="0" t="0"/>
            <a:stretch/>
          </p:blipFill>
          <p:spPr>
            <a:xfrm>
              <a:off x="4216399" y="3015996"/>
              <a:ext cx="195072" cy="79248"/>
            </a:xfrm>
            <a:prstGeom prst="rect">
              <a:avLst/>
            </a:prstGeom>
            <a:noFill/>
            <a:ln>
              <a:noFill/>
            </a:ln>
          </p:spPr>
        </p:pic>
        <p:sp>
          <p:nvSpPr>
            <p:cNvPr id="693" name="Google Shape;693;p32"/>
            <p:cNvSpPr/>
            <p:nvPr/>
          </p:nvSpPr>
          <p:spPr>
            <a:xfrm>
              <a:off x="4225043" y="2946876"/>
              <a:ext cx="46355" cy="142240"/>
            </a:xfrm>
            <a:custGeom>
              <a:rect b="b" l="l" r="r" t="t"/>
              <a:pathLst>
                <a:path extrusionOk="0" h="142239" w="46354">
                  <a:moveTo>
                    <a:pt x="46196" y="0"/>
                  </a:moveTo>
                  <a:lnTo>
                    <a:pt x="0" y="0"/>
                  </a:lnTo>
                  <a:lnTo>
                    <a:pt x="0" y="142010"/>
                  </a:lnTo>
                  <a:lnTo>
                    <a:pt x="46196" y="142010"/>
                  </a:lnTo>
                  <a:lnTo>
                    <a:pt x="46196"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4" name="Google Shape;694;p32"/>
            <p:cNvSpPr/>
            <p:nvPr/>
          </p:nvSpPr>
          <p:spPr>
            <a:xfrm>
              <a:off x="4225043" y="2946876"/>
              <a:ext cx="46355" cy="142240"/>
            </a:xfrm>
            <a:custGeom>
              <a:rect b="b" l="l" r="r" t="t"/>
              <a:pathLst>
                <a:path extrusionOk="0" h="142239" w="46354">
                  <a:moveTo>
                    <a:pt x="0" y="0"/>
                  </a:moveTo>
                  <a:lnTo>
                    <a:pt x="0" y="142010"/>
                  </a:lnTo>
                  <a:lnTo>
                    <a:pt x="46196" y="142010"/>
                  </a:lnTo>
                  <a:lnTo>
                    <a:pt x="46196"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95" name="Google Shape;695;p32"/>
            <p:cNvPicPr preferRelativeResize="0"/>
            <p:nvPr/>
          </p:nvPicPr>
          <p:blipFill rotWithShape="1">
            <a:blip r:embed="rId19">
              <a:alphaModFix/>
            </a:blip>
            <a:srcRect b="0" l="0" r="0" t="0"/>
            <a:stretch/>
          </p:blipFill>
          <p:spPr>
            <a:xfrm>
              <a:off x="3807967" y="2650236"/>
              <a:ext cx="192024" cy="76200"/>
            </a:xfrm>
            <a:prstGeom prst="rect">
              <a:avLst/>
            </a:prstGeom>
            <a:noFill/>
            <a:ln>
              <a:noFill/>
            </a:ln>
          </p:spPr>
        </p:pic>
        <p:sp>
          <p:nvSpPr>
            <p:cNvPr id="696" name="Google Shape;696;p32"/>
            <p:cNvSpPr/>
            <p:nvPr/>
          </p:nvSpPr>
          <p:spPr>
            <a:xfrm>
              <a:off x="3816121" y="2582439"/>
              <a:ext cx="46355" cy="137160"/>
            </a:xfrm>
            <a:custGeom>
              <a:rect b="b" l="l" r="r" t="t"/>
              <a:pathLst>
                <a:path extrusionOk="0" h="137160" w="46354">
                  <a:moveTo>
                    <a:pt x="46194" y="0"/>
                  </a:moveTo>
                  <a:lnTo>
                    <a:pt x="0" y="0"/>
                  </a:lnTo>
                  <a:lnTo>
                    <a:pt x="0" y="136876"/>
                  </a:lnTo>
                  <a:lnTo>
                    <a:pt x="46194" y="136876"/>
                  </a:lnTo>
                  <a:lnTo>
                    <a:pt x="46194"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697" name="Google Shape;697;p32"/>
            <p:cNvSpPr/>
            <p:nvPr/>
          </p:nvSpPr>
          <p:spPr>
            <a:xfrm>
              <a:off x="3816121" y="2582439"/>
              <a:ext cx="46355" cy="137160"/>
            </a:xfrm>
            <a:custGeom>
              <a:rect b="b" l="l" r="r" t="t"/>
              <a:pathLst>
                <a:path extrusionOk="0" h="137160" w="46354">
                  <a:moveTo>
                    <a:pt x="0" y="0"/>
                  </a:moveTo>
                  <a:lnTo>
                    <a:pt x="0" y="136877"/>
                  </a:lnTo>
                  <a:lnTo>
                    <a:pt x="46195" y="136877"/>
                  </a:lnTo>
                  <a:lnTo>
                    <a:pt x="46195"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698" name="Google Shape;698;p32"/>
            <p:cNvPicPr preferRelativeResize="0"/>
            <p:nvPr/>
          </p:nvPicPr>
          <p:blipFill rotWithShape="1">
            <a:blip r:embed="rId20">
              <a:alphaModFix/>
            </a:blip>
            <a:srcRect b="0" l="0" r="0" t="0"/>
            <a:stretch/>
          </p:blipFill>
          <p:spPr>
            <a:xfrm>
              <a:off x="4155439" y="4055364"/>
              <a:ext cx="192024" cy="79248"/>
            </a:xfrm>
            <a:prstGeom prst="rect">
              <a:avLst/>
            </a:prstGeom>
            <a:noFill/>
            <a:ln>
              <a:noFill/>
            </a:ln>
          </p:spPr>
        </p:pic>
        <p:sp>
          <p:nvSpPr>
            <p:cNvPr id="699" name="Google Shape;699;p32"/>
            <p:cNvSpPr/>
            <p:nvPr/>
          </p:nvSpPr>
          <p:spPr>
            <a:xfrm>
              <a:off x="4163447" y="3987147"/>
              <a:ext cx="46355" cy="140335"/>
            </a:xfrm>
            <a:custGeom>
              <a:rect b="b" l="l" r="r" t="t"/>
              <a:pathLst>
                <a:path extrusionOk="0" h="140335" w="46354">
                  <a:moveTo>
                    <a:pt x="46197" y="0"/>
                  </a:moveTo>
                  <a:lnTo>
                    <a:pt x="0" y="0"/>
                  </a:lnTo>
                  <a:lnTo>
                    <a:pt x="0" y="140300"/>
                  </a:lnTo>
                  <a:lnTo>
                    <a:pt x="46197" y="140300"/>
                  </a:lnTo>
                  <a:lnTo>
                    <a:pt x="46197"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0" name="Google Shape;700;p32"/>
            <p:cNvSpPr/>
            <p:nvPr/>
          </p:nvSpPr>
          <p:spPr>
            <a:xfrm>
              <a:off x="4163447" y="3987147"/>
              <a:ext cx="46355" cy="140335"/>
            </a:xfrm>
            <a:custGeom>
              <a:rect b="b" l="l" r="r" t="t"/>
              <a:pathLst>
                <a:path extrusionOk="0" h="140335" w="46354">
                  <a:moveTo>
                    <a:pt x="0" y="0"/>
                  </a:moveTo>
                  <a:lnTo>
                    <a:pt x="0" y="140299"/>
                  </a:lnTo>
                  <a:lnTo>
                    <a:pt x="46196" y="140299"/>
                  </a:lnTo>
                  <a:lnTo>
                    <a:pt x="46196"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01" name="Google Shape;701;p32"/>
            <p:cNvPicPr preferRelativeResize="0"/>
            <p:nvPr/>
          </p:nvPicPr>
          <p:blipFill rotWithShape="1">
            <a:blip r:embed="rId21">
              <a:alphaModFix/>
            </a:blip>
            <a:srcRect b="0" l="0" r="0" t="0"/>
            <a:stretch/>
          </p:blipFill>
          <p:spPr>
            <a:xfrm>
              <a:off x="4850383" y="3296412"/>
              <a:ext cx="192024" cy="79248"/>
            </a:xfrm>
            <a:prstGeom prst="rect">
              <a:avLst/>
            </a:prstGeom>
            <a:noFill/>
            <a:ln>
              <a:noFill/>
            </a:ln>
          </p:spPr>
        </p:pic>
        <p:sp>
          <p:nvSpPr>
            <p:cNvPr id="702" name="Google Shape;702;p32"/>
            <p:cNvSpPr/>
            <p:nvPr/>
          </p:nvSpPr>
          <p:spPr>
            <a:xfrm>
              <a:off x="4858102" y="3229185"/>
              <a:ext cx="46355" cy="139065"/>
            </a:xfrm>
            <a:custGeom>
              <a:rect b="b" l="l" r="r" t="t"/>
              <a:pathLst>
                <a:path extrusionOk="0" h="139064" w="46354">
                  <a:moveTo>
                    <a:pt x="46197" y="0"/>
                  </a:moveTo>
                  <a:lnTo>
                    <a:pt x="0" y="0"/>
                  </a:lnTo>
                  <a:lnTo>
                    <a:pt x="0" y="138590"/>
                  </a:lnTo>
                  <a:lnTo>
                    <a:pt x="46197" y="138590"/>
                  </a:lnTo>
                  <a:lnTo>
                    <a:pt x="46197"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3" name="Google Shape;703;p32"/>
            <p:cNvSpPr/>
            <p:nvPr/>
          </p:nvSpPr>
          <p:spPr>
            <a:xfrm>
              <a:off x="4858102" y="3229185"/>
              <a:ext cx="46355" cy="139065"/>
            </a:xfrm>
            <a:custGeom>
              <a:rect b="b" l="l" r="r" t="t"/>
              <a:pathLst>
                <a:path extrusionOk="0" h="139064" w="46354">
                  <a:moveTo>
                    <a:pt x="0" y="0"/>
                  </a:moveTo>
                  <a:lnTo>
                    <a:pt x="0" y="138589"/>
                  </a:lnTo>
                  <a:lnTo>
                    <a:pt x="46196" y="138589"/>
                  </a:lnTo>
                  <a:lnTo>
                    <a:pt x="46196"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04" name="Google Shape;704;p32"/>
            <p:cNvPicPr preferRelativeResize="0"/>
            <p:nvPr/>
          </p:nvPicPr>
          <p:blipFill rotWithShape="1">
            <a:blip r:embed="rId22">
              <a:alphaModFix/>
            </a:blip>
            <a:srcRect b="0" l="0" r="0" t="0"/>
            <a:stretch/>
          </p:blipFill>
          <p:spPr>
            <a:xfrm>
              <a:off x="4067047" y="2598420"/>
              <a:ext cx="195072" cy="79248"/>
            </a:xfrm>
            <a:prstGeom prst="rect">
              <a:avLst/>
            </a:prstGeom>
            <a:noFill/>
            <a:ln>
              <a:noFill/>
            </a:ln>
          </p:spPr>
        </p:pic>
        <p:sp>
          <p:nvSpPr>
            <p:cNvPr id="705" name="Google Shape;705;p32"/>
            <p:cNvSpPr/>
            <p:nvPr/>
          </p:nvSpPr>
          <p:spPr>
            <a:xfrm>
              <a:off x="4076188" y="2531110"/>
              <a:ext cx="46355" cy="140335"/>
            </a:xfrm>
            <a:custGeom>
              <a:rect b="b" l="l" r="r" t="t"/>
              <a:pathLst>
                <a:path extrusionOk="0" h="140335" w="46354">
                  <a:moveTo>
                    <a:pt x="46196" y="0"/>
                  </a:moveTo>
                  <a:lnTo>
                    <a:pt x="0" y="0"/>
                  </a:lnTo>
                  <a:lnTo>
                    <a:pt x="0" y="140300"/>
                  </a:lnTo>
                  <a:lnTo>
                    <a:pt x="46196" y="140300"/>
                  </a:lnTo>
                  <a:lnTo>
                    <a:pt x="46196"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6" name="Google Shape;706;p32"/>
            <p:cNvSpPr/>
            <p:nvPr/>
          </p:nvSpPr>
          <p:spPr>
            <a:xfrm>
              <a:off x="4076188" y="2531110"/>
              <a:ext cx="46355" cy="140335"/>
            </a:xfrm>
            <a:custGeom>
              <a:rect b="b" l="l" r="r" t="t"/>
              <a:pathLst>
                <a:path extrusionOk="0" h="140335" w="46354">
                  <a:moveTo>
                    <a:pt x="0" y="0"/>
                  </a:moveTo>
                  <a:lnTo>
                    <a:pt x="0" y="140299"/>
                  </a:lnTo>
                  <a:lnTo>
                    <a:pt x="46195" y="140299"/>
                  </a:lnTo>
                  <a:lnTo>
                    <a:pt x="46195"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07" name="Google Shape;707;p32"/>
            <p:cNvPicPr preferRelativeResize="0"/>
            <p:nvPr/>
          </p:nvPicPr>
          <p:blipFill rotWithShape="1">
            <a:blip r:embed="rId23">
              <a:alphaModFix/>
            </a:blip>
            <a:srcRect b="0" l="0" r="0" t="0"/>
            <a:stretch/>
          </p:blipFill>
          <p:spPr>
            <a:xfrm>
              <a:off x="3512311" y="3281172"/>
              <a:ext cx="192024" cy="79248"/>
            </a:xfrm>
            <a:prstGeom prst="rect">
              <a:avLst/>
            </a:prstGeom>
            <a:noFill/>
            <a:ln>
              <a:noFill/>
            </a:ln>
          </p:spPr>
        </p:pic>
        <p:sp>
          <p:nvSpPr>
            <p:cNvPr id="708" name="Google Shape;708;p32"/>
            <p:cNvSpPr/>
            <p:nvPr/>
          </p:nvSpPr>
          <p:spPr>
            <a:xfrm>
              <a:off x="3520122" y="3212076"/>
              <a:ext cx="46355" cy="140335"/>
            </a:xfrm>
            <a:custGeom>
              <a:rect b="b" l="l" r="r" t="t"/>
              <a:pathLst>
                <a:path extrusionOk="0" h="140335" w="46354">
                  <a:moveTo>
                    <a:pt x="46196" y="0"/>
                  </a:moveTo>
                  <a:lnTo>
                    <a:pt x="0" y="0"/>
                  </a:lnTo>
                  <a:lnTo>
                    <a:pt x="0" y="140300"/>
                  </a:lnTo>
                  <a:lnTo>
                    <a:pt x="46196" y="140300"/>
                  </a:lnTo>
                  <a:lnTo>
                    <a:pt x="46196"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09" name="Google Shape;709;p32"/>
            <p:cNvSpPr/>
            <p:nvPr/>
          </p:nvSpPr>
          <p:spPr>
            <a:xfrm>
              <a:off x="3520122" y="3212076"/>
              <a:ext cx="46355" cy="140335"/>
            </a:xfrm>
            <a:custGeom>
              <a:rect b="b" l="l" r="r" t="t"/>
              <a:pathLst>
                <a:path extrusionOk="0" h="140335" w="46354">
                  <a:moveTo>
                    <a:pt x="0" y="0"/>
                  </a:moveTo>
                  <a:lnTo>
                    <a:pt x="0" y="140299"/>
                  </a:lnTo>
                  <a:lnTo>
                    <a:pt x="46196" y="140299"/>
                  </a:lnTo>
                  <a:lnTo>
                    <a:pt x="46196"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10" name="Google Shape;710;p32"/>
            <p:cNvPicPr preferRelativeResize="0"/>
            <p:nvPr/>
          </p:nvPicPr>
          <p:blipFill rotWithShape="1">
            <a:blip r:embed="rId24">
              <a:alphaModFix/>
            </a:blip>
            <a:srcRect b="0" l="0" r="0" t="0"/>
            <a:stretch/>
          </p:blipFill>
          <p:spPr>
            <a:xfrm>
              <a:off x="3625087" y="3128772"/>
              <a:ext cx="192024" cy="76200"/>
            </a:xfrm>
            <a:prstGeom prst="rect">
              <a:avLst/>
            </a:prstGeom>
            <a:noFill/>
            <a:ln>
              <a:noFill/>
            </a:ln>
          </p:spPr>
        </p:pic>
        <p:sp>
          <p:nvSpPr>
            <p:cNvPr id="711" name="Google Shape;711;p32"/>
            <p:cNvSpPr/>
            <p:nvPr/>
          </p:nvSpPr>
          <p:spPr>
            <a:xfrm>
              <a:off x="3634757" y="3059800"/>
              <a:ext cx="46355" cy="139065"/>
            </a:xfrm>
            <a:custGeom>
              <a:rect b="b" l="l" r="r" t="t"/>
              <a:pathLst>
                <a:path extrusionOk="0" h="139064" w="46354">
                  <a:moveTo>
                    <a:pt x="46194" y="0"/>
                  </a:moveTo>
                  <a:lnTo>
                    <a:pt x="0" y="0"/>
                  </a:lnTo>
                  <a:lnTo>
                    <a:pt x="0" y="138588"/>
                  </a:lnTo>
                  <a:lnTo>
                    <a:pt x="46194" y="138588"/>
                  </a:lnTo>
                  <a:lnTo>
                    <a:pt x="46194"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2" name="Google Shape;712;p32"/>
            <p:cNvSpPr/>
            <p:nvPr/>
          </p:nvSpPr>
          <p:spPr>
            <a:xfrm>
              <a:off x="3634757" y="3059800"/>
              <a:ext cx="46355" cy="139065"/>
            </a:xfrm>
            <a:custGeom>
              <a:rect b="b" l="l" r="r" t="t"/>
              <a:pathLst>
                <a:path extrusionOk="0" h="139064" w="46354">
                  <a:moveTo>
                    <a:pt x="0" y="0"/>
                  </a:moveTo>
                  <a:lnTo>
                    <a:pt x="0" y="138588"/>
                  </a:lnTo>
                  <a:lnTo>
                    <a:pt x="46195" y="138588"/>
                  </a:lnTo>
                  <a:lnTo>
                    <a:pt x="46195"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13" name="Google Shape;713;p32"/>
            <p:cNvPicPr preferRelativeResize="0"/>
            <p:nvPr/>
          </p:nvPicPr>
          <p:blipFill rotWithShape="1">
            <a:blip r:embed="rId25">
              <a:alphaModFix/>
            </a:blip>
            <a:srcRect b="0" l="0" r="0" t="0"/>
            <a:stretch/>
          </p:blipFill>
          <p:spPr>
            <a:xfrm>
              <a:off x="4295647" y="2759964"/>
              <a:ext cx="195072" cy="76200"/>
            </a:xfrm>
            <a:prstGeom prst="rect">
              <a:avLst/>
            </a:prstGeom>
            <a:noFill/>
            <a:ln>
              <a:noFill/>
            </a:ln>
          </p:spPr>
        </p:pic>
        <p:sp>
          <p:nvSpPr>
            <p:cNvPr id="714" name="Google Shape;714;p32"/>
            <p:cNvSpPr/>
            <p:nvPr/>
          </p:nvSpPr>
          <p:spPr>
            <a:xfrm>
              <a:off x="4305458" y="2691941"/>
              <a:ext cx="10160" cy="139065"/>
            </a:xfrm>
            <a:custGeom>
              <a:rect b="b" l="l" r="r" t="t"/>
              <a:pathLst>
                <a:path extrusionOk="0" h="139064" w="10160">
                  <a:moveTo>
                    <a:pt x="0" y="138588"/>
                  </a:moveTo>
                  <a:lnTo>
                    <a:pt x="10057" y="138588"/>
                  </a:lnTo>
                  <a:lnTo>
                    <a:pt x="10057" y="0"/>
                  </a:lnTo>
                  <a:lnTo>
                    <a:pt x="0" y="0"/>
                  </a:lnTo>
                  <a:lnTo>
                    <a:pt x="0" y="138588"/>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5" name="Google Shape;715;p32"/>
            <p:cNvSpPr/>
            <p:nvPr/>
          </p:nvSpPr>
          <p:spPr>
            <a:xfrm>
              <a:off x="4305458" y="2691941"/>
              <a:ext cx="46355" cy="139065"/>
            </a:xfrm>
            <a:custGeom>
              <a:rect b="b" l="l" r="r" t="t"/>
              <a:pathLst>
                <a:path extrusionOk="0" h="139064" w="46354">
                  <a:moveTo>
                    <a:pt x="0" y="0"/>
                  </a:moveTo>
                  <a:lnTo>
                    <a:pt x="0" y="138589"/>
                  </a:lnTo>
                  <a:lnTo>
                    <a:pt x="46195" y="138589"/>
                  </a:lnTo>
                  <a:lnTo>
                    <a:pt x="46195"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16" name="Google Shape;716;p32"/>
            <p:cNvPicPr preferRelativeResize="0"/>
            <p:nvPr/>
          </p:nvPicPr>
          <p:blipFill rotWithShape="1">
            <a:blip r:embed="rId26">
              <a:alphaModFix/>
            </a:blip>
            <a:srcRect b="0" l="0" r="0" t="0"/>
            <a:stretch/>
          </p:blipFill>
          <p:spPr>
            <a:xfrm>
              <a:off x="4475479" y="2906268"/>
              <a:ext cx="1179576" cy="649224"/>
            </a:xfrm>
            <a:prstGeom prst="rect">
              <a:avLst/>
            </a:prstGeom>
            <a:noFill/>
            <a:ln>
              <a:noFill/>
            </a:ln>
          </p:spPr>
        </p:pic>
        <p:sp>
          <p:nvSpPr>
            <p:cNvPr id="717" name="Google Shape;717;p32"/>
            <p:cNvSpPr/>
            <p:nvPr/>
          </p:nvSpPr>
          <p:spPr>
            <a:xfrm>
              <a:off x="4483399" y="2268928"/>
              <a:ext cx="46355" cy="1278890"/>
            </a:xfrm>
            <a:custGeom>
              <a:rect b="b" l="l" r="r" t="t"/>
              <a:pathLst>
                <a:path extrusionOk="0" h="1278889" w="46354">
                  <a:moveTo>
                    <a:pt x="46194" y="0"/>
                  </a:moveTo>
                  <a:lnTo>
                    <a:pt x="0" y="0"/>
                  </a:lnTo>
                  <a:lnTo>
                    <a:pt x="0" y="1278498"/>
                  </a:lnTo>
                  <a:lnTo>
                    <a:pt x="46194" y="1278498"/>
                  </a:lnTo>
                  <a:lnTo>
                    <a:pt x="46194"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8" name="Google Shape;718;p32"/>
            <p:cNvSpPr/>
            <p:nvPr/>
          </p:nvSpPr>
          <p:spPr>
            <a:xfrm>
              <a:off x="4483398" y="2268928"/>
              <a:ext cx="46355" cy="1278890"/>
            </a:xfrm>
            <a:custGeom>
              <a:rect b="b" l="l" r="r" t="t"/>
              <a:pathLst>
                <a:path extrusionOk="0" h="1278889" w="46354">
                  <a:moveTo>
                    <a:pt x="46195" y="0"/>
                  </a:moveTo>
                  <a:lnTo>
                    <a:pt x="46195" y="1278497"/>
                  </a:lnTo>
                  <a:lnTo>
                    <a:pt x="0" y="1278497"/>
                  </a:lnTo>
                  <a:lnTo>
                    <a:pt x="0" y="0"/>
                  </a:lnTo>
                  <a:lnTo>
                    <a:pt x="4619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19" name="Google Shape;719;p32"/>
            <p:cNvSpPr/>
            <p:nvPr/>
          </p:nvSpPr>
          <p:spPr>
            <a:xfrm>
              <a:off x="4484254" y="2541536"/>
              <a:ext cx="46355" cy="676910"/>
            </a:xfrm>
            <a:custGeom>
              <a:rect b="b" l="l" r="r" t="t"/>
              <a:pathLst>
                <a:path extrusionOk="0" h="676910" w="46354">
                  <a:moveTo>
                    <a:pt x="46196" y="0"/>
                  </a:moveTo>
                  <a:lnTo>
                    <a:pt x="0" y="0"/>
                  </a:lnTo>
                  <a:lnTo>
                    <a:pt x="0" y="676292"/>
                  </a:lnTo>
                  <a:lnTo>
                    <a:pt x="46196" y="676292"/>
                  </a:lnTo>
                  <a:lnTo>
                    <a:pt x="46196" y="0"/>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0" name="Google Shape;720;p32"/>
            <p:cNvSpPr/>
            <p:nvPr/>
          </p:nvSpPr>
          <p:spPr>
            <a:xfrm>
              <a:off x="4484254" y="2541536"/>
              <a:ext cx="46355" cy="676910"/>
            </a:xfrm>
            <a:custGeom>
              <a:rect b="b" l="l" r="r" t="t"/>
              <a:pathLst>
                <a:path extrusionOk="0" h="676910" w="46354">
                  <a:moveTo>
                    <a:pt x="46195" y="0"/>
                  </a:moveTo>
                  <a:lnTo>
                    <a:pt x="46195" y="676292"/>
                  </a:lnTo>
                  <a:lnTo>
                    <a:pt x="0" y="676292"/>
                  </a:lnTo>
                  <a:lnTo>
                    <a:pt x="0" y="0"/>
                  </a:lnTo>
                  <a:lnTo>
                    <a:pt x="4619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1" name="Google Shape;721;p32"/>
            <p:cNvSpPr/>
            <p:nvPr/>
          </p:nvSpPr>
          <p:spPr>
            <a:xfrm>
              <a:off x="4484255" y="2237583"/>
              <a:ext cx="46355" cy="304165"/>
            </a:xfrm>
            <a:custGeom>
              <a:rect b="b" l="l" r="r" t="t"/>
              <a:pathLst>
                <a:path extrusionOk="0" h="304164" w="46354">
                  <a:moveTo>
                    <a:pt x="46194" y="0"/>
                  </a:moveTo>
                  <a:lnTo>
                    <a:pt x="0" y="0"/>
                  </a:lnTo>
                  <a:lnTo>
                    <a:pt x="0" y="303951"/>
                  </a:lnTo>
                  <a:lnTo>
                    <a:pt x="46194" y="303951"/>
                  </a:lnTo>
                  <a:lnTo>
                    <a:pt x="46194"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2" name="Google Shape;722;p32"/>
            <p:cNvSpPr/>
            <p:nvPr/>
          </p:nvSpPr>
          <p:spPr>
            <a:xfrm>
              <a:off x="4484254" y="2237583"/>
              <a:ext cx="46355" cy="304165"/>
            </a:xfrm>
            <a:custGeom>
              <a:rect b="b" l="l" r="r" t="t"/>
              <a:pathLst>
                <a:path extrusionOk="0" h="304164" w="46354">
                  <a:moveTo>
                    <a:pt x="46195" y="0"/>
                  </a:moveTo>
                  <a:lnTo>
                    <a:pt x="46195" y="303951"/>
                  </a:lnTo>
                  <a:lnTo>
                    <a:pt x="0" y="303951"/>
                  </a:lnTo>
                  <a:lnTo>
                    <a:pt x="0" y="0"/>
                  </a:lnTo>
                  <a:lnTo>
                    <a:pt x="4619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23" name="Google Shape;723;p32"/>
            <p:cNvPicPr preferRelativeResize="0"/>
            <p:nvPr/>
          </p:nvPicPr>
          <p:blipFill rotWithShape="1">
            <a:blip r:embed="rId27">
              <a:alphaModFix/>
            </a:blip>
            <a:srcRect b="0" l="0" r="0" t="0"/>
            <a:stretch/>
          </p:blipFill>
          <p:spPr>
            <a:xfrm>
              <a:off x="3600703" y="2790444"/>
              <a:ext cx="195072" cy="79248"/>
            </a:xfrm>
            <a:prstGeom prst="rect">
              <a:avLst/>
            </a:prstGeom>
            <a:noFill/>
            <a:ln>
              <a:noFill/>
            </a:ln>
          </p:spPr>
        </p:pic>
        <p:sp>
          <p:nvSpPr>
            <p:cNvPr id="724" name="Google Shape;724;p32"/>
            <p:cNvSpPr/>
            <p:nvPr/>
          </p:nvSpPr>
          <p:spPr>
            <a:xfrm>
              <a:off x="3610804" y="2722739"/>
              <a:ext cx="46355" cy="140335"/>
            </a:xfrm>
            <a:custGeom>
              <a:rect b="b" l="l" r="r" t="t"/>
              <a:pathLst>
                <a:path extrusionOk="0" h="140335" w="46354">
                  <a:moveTo>
                    <a:pt x="46194" y="0"/>
                  </a:moveTo>
                  <a:lnTo>
                    <a:pt x="0" y="0"/>
                  </a:lnTo>
                  <a:lnTo>
                    <a:pt x="0" y="140300"/>
                  </a:lnTo>
                  <a:lnTo>
                    <a:pt x="46194" y="140300"/>
                  </a:lnTo>
                  <a:lnTo>
                    <a:pt x="46194"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5" name="Google Shape;725;p32"/>
            <p:cNvSpPr/>
            <p:nvPr/>
          </p:nvSpPr>
          <p:spPr>
            <a:xfrm>
              <a:off x="3610804" y="2722739"/>
              <a:ext cx="46355" cy="140335"/>
            </a:xfrm>
            <a:custGeom>
              <a:rect b="b" l="l" r="r" t="t"/>
              <a:pathLst>
                <a:path extrusionOk="0" h="140335" w="46354">
                  <a:moveTo>
                    <a:pt x="0" y="0"/>
                  </a:moveTo>
                  <a:lnTo>
                    <a:pt x="0" y="140299"/>
                  </a:lnTo>
                  <a:lnTo>
                    <a:pt x="46195" y="140299"/>
                  </a:lnTo>
                  <a:lnTo>
                    <a:pt x="46195"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26" name="Google Shape;726;p32"/>
            <p:cNvPicPr preferRelativeResize="0"/>
            <p:nvPr/>
          </p:nvPicPr>
          <p:blipFill rotWithShape="1">
            <a:blip r:embed="rId28">
              <a:alphaModFix/>
            </a:blip>
            <a:srcRect b="0" l="0" r="0" t="0"/>
            <a:stretch/>
          </p:blipFill>
          <p:spPr>
            <a:xfrm>
              <a:off x="5191759" y="2503932"/>
              <a:ext cx="1014984" cy="551688"/>
            </a:xfrm>
            <a:prstGeom prst="rect">
              <a:avLst/>
            </a:prstGeom>
            <a:noFill/>
            <a:ln>
              <a:noFill/>
            </a:ln>
          </p:spPr>
        </p:pic>
        <p:sp>
          <p:nvSpPr>
            <p:cNvPr id="727" name="Google Shape;727;p32"/>
            <p:cNvSpPr/>
            <p:nvPr/>
          </p:nvSpPr>
          <p:spPr>
            <a:xfrm>
              <a:off x="5202008" y="1961557"/>
              <a:ext cx="46355" cy="1088390"/>
            </a:xfrm>
            <a:custGeom>
              <a:rect b="b" l="l" r="r" t="t"/>
              <a:pathLst>
                <a:path extrusionOk="0" h="1088389" w="46354">
                  <a:moveTo>
                    <a:pt x="46194" y="0"/>
                  </a:moveTo>
                  <a:lnTo>
                    <a:pt x="0" y="0"/>
                  </a:lnTo>
                  <a:lnTo>
                    <a:pt x="0" y="1087978"/>
                  </a:lnTo>
                  <a:lnTo>
                    <a:pt x="46194" y="1087978"/>
                  </a:lnTo>
                  <a:lnTo>
                    <a:pt x="46194"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8" name="Google Shape;728;p32"/>
            <p:cNvSpPr/>
            <p:nvPr/>
          </p:nvSpPr>
          <p:spPr>
            <a:xfrm>
              <a:off x="5202008" y="1961557"/>
              <a:ext cx="46355" cy="1088390"/>
            </a:xfrm>
            <a:custGeom>
              <a:rect b="b" l="l" r="r" t="t"/>
              <a:pathLst>
                <a:path extrusionOk="0" h="1088389" w="46354">
                  <a:moveTo>
                    <a:pt x="46195" y="0"/>
                  </a:moveTo>
                  <a:lnTo>
                    <a:pt x="46195" y="1087977"/>
                  </a:lnTo>
                  <a:lnTo>
                    <a:pt x="0" y="1087977"/>
                  </a:lnTo>
                  <a:lnTo>
                    <a:pt x="0" y="0"/>
                  </a:lnTo>
                  <a:lnTo>
                    <a:pt x="4619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29" name="Google Shape;729;p32"/>
            <p:cNvSpPr/>
            <p:nvPr/>
          </p:nvSpPr>
          <p:spPr>
            <a:xfrm>
              <a:off x="5202863" y="2193541"/>
              <a:ext cx="46355" cy="575945"/>
            </a:xfrm>
            <a:custGeom>
              <a:rect b="b" l="l" r="r" t="t"/>
              <a:pathLst>
                <a:path extrusionOk="0" h="575944" w="46354">
                  <a:moveTo>
                    <a:pt x="46196" y="0"/>
                  </a:moveTo>
                  <a:lnTo>
                    <a:pt x="0" y="0"/>
                  </a:lnTo>
                  <a:lnTo>
                    <a:pt x="0" y="575511"/>
                  </a:lnTo>
                  <a:lnTo>
                    <a:pt x="46196" y="575511"/>
                  </a:lnTo>
                  <a:lnTo>
                    <a:pt x="46196" y="0"/>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0" name="Google Shape;730;p32"/>
            <p:cNvSpPr/>
            <p:nvPr/>
          </p:nvSpPr>
          <p:spPr>
            <a:xfrm>
              <a:off x="5202864" y="2193541"/>
              <a:ext cx="46355" cy="575945"/>
            </a:xfrm>
            <a:custGeom>
              <a:rect b="b" l="l" r="r" t="t"/>
              <a:pathLst>
                <a:path extrusionOk="0" h="575944" w="46354">
                  <a:moveTo>
                    <a:pt x="46195" y="0"/>
                  </a:moveTo>
                  <a:lnTo>
                    <a:pt x="46195" y="575512"/>
                  </a:lnTo>
                  <a:lnTo>
                    <a:pt x="0" y="575512"/>
                  </a:lnTo>
                  <a:lnTo>
                    <a:pt x="0" y="0"/>
                  </a:lnTo>
                  <a:lnTo>
                    <a:pt x="4619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1" name="Google Shape;731;p32"/>
            <p:cNvSpPr/>
            <p:nvPr/>
          </p:nvSpPr>
          <p:spPr>
            <a:xfrm>
              <a:off x="5202863" y="1934884"/>
              <a:ext cx="46355" cy="259079"/>
            </a:xfrm>
            <a:custGeom>
              <a:rect b="b" l="l" r="r" t="t"/>
              <a:pathLst>
                <a:path extrusionOk="0" h="259080" w="46354">
                  <a:moveTo>
                    <a:pt x="46196" y="0"/>
                  </a:moveTo>
                  <a:lnTo>
                    <a:pt x="0" y="0"/>
                  </a:lnTo>
                  <a:lnTo>
                    <a:pt x="0" y="258657"/>
                  </a:lnTo>
                  <a:lnTo>
                    <a:pt x="46196" y="258657"/>
                  </a:lnTo>
                  <a:lnTo>
                    <a:pt x="46196"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2" name="Google Shape;732;p32"/>
            <p:cNvSpPr/>
            <p:nvPr/>
          </p:nvSpPr>
          <p:spPr>
            <a:xfrm>
              <a:off x="5202864" y="1934884"/>
              <a:ext cx="46355" cy="259079"/>
            </a:xfrm>
            <a:custGeom>
              <a:rect b="b" l="l" r="r" t="t"/>
              <a:pathLst>
                <a:path extrusionOk="0" h="259080" w="46354">
                  <a:moveTo>
                    <a:pt x="46195" y="0"/>
                  </a:moveTo>
                  <a:lnTo>
                    <a:pt x="46195" y="258656"/>
                  </a:lnTo>
                  <a:lnTo>
                    <a:pt x="0" y="258656"/>
                  </a:lnTo>
                  <a:lnTo>
                    <a:pt x="0" y="0"/>
                  </a:lnTo>
                  <a:lnTo>
                    <a:pt x="4619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33" name="Google Shape;733;p32"/>
            <p:cNvPicPr preferRelativeResize="0"/>
            <p:nvPr/>
          </p:nvPicPr>
          <p:blipFill rotWithShape="1">
            <a:blip r:embed="rId29">
              <a:alphaModFix/>
            </a:blip>
            <a:srcRect b="0" l="0" r="0" t="0"/>
            <a:stretch/>
          </p:blipFill>
          <p:spPr>
            <a:xfrm>
              <a:off x="4548631" y="3832860"/>
              <a:ext cx="195072" cy="76200"/>
            </a:xfrm>
            <a:prstGeom prst="rect">
              <a:avLst/>
            </a:prstGeom>
            <a:noFill/>
            <a:ln>
              <a:noFill/>
            </a:ln>
          </p:spPr>
        </p:pic>
        <p:sp>
          <p:nvSpPr>
            <p:cNvPr id="734" name="Google Shape;734;p32"/>
            <p:cNvSpPr/>
            <p:nvPr/>
          </p:nvSpPr>
          <p:spPr>
            <a:xfrm>
              <a:off x="4558682" y="3764722"/>
              <a:ext cx="46355" cy="139065"/>
            </a:xfrm>
            <a:custGeom>
              <a:rect b="b" l="l" r="r" t="t"/>
              <a:pathLst>
                <a:path extrusionOk="0" h="139064" w="46354">
                  <a:moveTo>
                    <a:pt x="46194" y="0"/>
                  </a:moveTo>
                  <a:lnTo>
                    <a:pt x="0" y="0"/>
                  </a:lnTo>
                  <a:lnTo>
                    <a:pt x="0" y="138588"/>
                  </a:lnTo>
                  <a:lnTo>
                    <a:pt x="46194" y="138588"/>
                  </a:lnTo>
                  <a:lnTo>
                    <a:pt x="46194"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5" name="Google Shape;735;p32"/>
            <p:cNvSpPr/>
            <p:nvPr/>
          </p:nvSpPr>
          <p:spPr>
            <a:xfrm>
              <a:off x="4558682" y="3764722"/>
              <a:ext cx="46355" cy="139065"/>
            </a:xfrm>
            <a:custGeom>
              <a:rect b="b" l="l" r="r" t="t"/>
              <a:pathLst>
                <a:path extrusionOk="0" h="139064" w="46354">
                  <a:moveTo>
                    <a:pt x="0" y="0"/>
                  </a:moveTo>
                  <a:lnTo>
                    <a:pt x="0" y="138588"/>
                  </a:lnTo>
                  <a:lnTo>
                    <a:pt x="46195" y="138588"/>
                  </a:lnTo>
                  <a:lnTo>
                    <a:pt x="46195"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36" name="Google Shape;736;p32"/>
            <p:cNvPicPr preferRelativeResize="0"/>
            <p:nvPr/>
          </p:nvPicPr>
          <p:blipFill rotWithShape="1">
            <a:blip r:embed="rId30">
              <a:alphaModFix/>
            </a:blip>
            <a:srcRect b="0" l="0" r="0" t="0"/>
            <a:stretch/>
          </p:blipFill>
          <p:spPr>
            <a:xfrm>
              <a:off x="5633719" y="3028188"/>
              <a:ext cx="192024" cy="76200"/>
            </a:xfrm>
            <a:prstGeom prst="rect">
              <a:avLst/>
            </a:prstGeom>
            <a:noFill/>
            <a:ln>
              <a:noFill/>
            </a:ln>
          </p:spPr>
        </p:pic>
        <p:sp>
          <p:nvSpPr>
            <p:cNvPr id="737" name="Google Shape;737;p32"/>
            <p:cNvSpPr/>
            <p:nvPr/>
          </p:nvSpPr>
          <p:spPr>
            <a:xfrm>
              <a:off x="5641727" y="2960564"/>
              <a:ext cx="46355" cy="139065"/>
            </a:xfrm>
            <a:custGeom>
              <a:rect b="b" l="l" r="r" t="t"/>
              <a:pathLst>
                <a:path extrusionOk="0" h="139064" w="46354">
                  <a:moveTo>
                    <a:pt x="46197" y="0"/>
                  </a:moveTo>
                  <a:lnTo>
                    <a:pt x="0" y="0"/>
                  </a:lnTo>
                  <a:lnTo>
                    <a:pt x="0" y="138588"/>
                  </a:lnTo>
                  <a:lnTo>
                    <a:pt x="46197" y="138588"/>
                  </a:lnTo>
                  <a:lnTo>
                    <a:pt x="46197"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8" name="Google Shape;738;p32"/>
            <p:cNvSpPr/>
            <p:nvPr/>
          </p:nvSpPr>
          <p:spPr>
            <a:xfrm>
              <a:off x="5641727" y="2960564"/>
              <a:ext cx="46355" cy="139065"/>
            </a:xfrm>
            <a:custGeom>
              <a:rect b="b" l="l" r="r" t="t"/>
              <a:pathLst>
                <a:path extrusionOk="0" h="139064" w="46354">
                  <a:moveTo>
                    <a:pt x="0" y="0"/>
                  </a:moveTo>
                  <a:lnTo>
                    <a:pt x="0" y="138588"/>
                  </a:lnTo>
                  <a:lnTo>
                    <a:pt x="46196" y="138588"/>
                  </a:lnTo>
                  <a:lnTo>
                    <a:pt x="46196"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39" name="Google Shape;739;p32"/>
            <p:cNvPicPr preferRelativeResize="0"/>
            <p:nvPr/>
          </p:nvPicPr>
          <p:blipFill rotWithShape="1">
            <a:blip r:embed="rId31">
              <a:alphaModFix/>
            </a:blip>
            <a:srcRect b="0" l="0" r="0" t="0"/>
            <a:stretch/>
          </p:blipFill>
          <p:spPr>
            <a:xfrm>
              <a:off x="5118607" y="3464052"/>
              <a:ext cx="228600" cy="97536"/>
            </a:xfrm>
            <a:prstGeom prst="rect">
              <a:avLst/>
            </a:prstGeom>
            <a:noFill/>
            <a:ln>
              <a:noFill/>
            </a:ln>
          </p:spPr>
        </p:pic>
        <p:sp>
          <p:nvSpPr>
            <p:cNvPr id="740" name="Google Shape;740;p32"/>
            <p:cNvSpPr/>
            <p:nvPr/>
          </p:nvSpPr>
          <p:spPr>
            <a:xfrm>
              <a:off x="5128436" y="3376329"/>
              <a:ext cx="46355" cy="179705"/>
            </a:xfrm>
            <a:custGeom>
              <a:rect b="b" l="l" r="r" t="t"/>
              <a:pathLst>
                <a:path extrusionOk="0" h="179704" w="46354">
                  <a:moveTo>
                    <a:pt x="46197" y="0"/>
                  </a:moveTo>
                  <a:lnTo>
                    <a:pt x="0" y="0"/>
                  </a:lnTo>
                  <a:lnTo>
                    <a:pt x="0" y="179652"/>
                  </a:lnTo>
                  <a:lnTo>
                    <a:pt x="46197" y="179652"/>
                  </a:lnTo>
                  <a:lnTo>
                    <a:pt x="46197"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1" name="Google Shape;741;p32"/>
            <p:cNvSpPr/>
            <p:nvPr/>
          </p:nvSpPr>
          <p:spPr>
            <a:xfrm>
              <a:off x="5128436" y="3376329"/>
              <a:ext cx="46355" cy="179705"/>
            </a:xfrm>
            <a:custGeom>
              <a:rect b="b" l="l" r="r" t="t"/>
              <a:pathLst>
                <a:path extrusionOk="0" h="179704" w="46354">
                  <a:moveTo>
                    <a:pt x="0" y="0"/>
                  </a:moveTo>
                  <a:lnTo>
                    <a:pt x="0" y="179652"/>
                  </a:lnTo>
                  <a:lnTo>
                    <a:pt x="46196" y="179652"/>
                  </a:lnTo>
                  <a:lnTo>
                    <a:pt x="46196"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42" name="Google Shape;742;p32"/>
            <p:cNvPicPr preferRelativeResize="0"/>
            <p:nvPr/>
          </p:nvPicPr>
          <p:blipFill rotWithShape="1">
            <a:blip r:embed="rId32">
              <a:alphaModFix/>
            </a:blip>
            <a:srcRect b="0" l="0" r="0" t="0"/>
            <a:stretch/>
          </p:blipFill>
          <p:spPr>
            <a:xfrm>
              <a:off x="5831839" y="2967228"/>
              <a:ext cx="219456" cy="91439"/>
            </a:xfrm>
            <a:prstGeom prst="rect">
              <a:avLst/>
            </a:prstGeom>
            <a:noFill/>
            <a:ln>
              <a:noFill/>
            </a:ln>
          </p:spPr>
        </p:pic>
        <p:sp>
          <p:nvSpPr>
            <p:cNvPr id="743" name="Google Shape;743;p32"/>
            <p:cNvSpPr/>
            <p:nvPr/>
          </p:nvSpPr>
          <p:spPr>
            <a:xfrm>
              <a:off x="5840201" y="2881858"/>
              <a:ext cx="46355" cy="171450"/>
            </a:xfrm>
            <a:custGeom>
              <a:rect b="b" l="l" r="r" t="t"/>
              <a:pathLst>
                <a:path extrusionOk="0" h="171450" w="46354">
                  <a:moveTo>
                    <a:pt x="46196" y="0"/>
                  </a:moveTo>
                  <a:lnTo>
                    <a:pt x="0" y="0"/>
                  </a:lnTo>
                  <a:lnTo>
                    <a:pt x="0" y="171098"/>
                  </a:lnTo>
                  <a:lnTo>
                    <a:pt x="46196" y="171098"/>
                  </a:lnTo>
                  <a:lnTo>
                    <a:pt x="46196"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4" name="Google Shape;744;p32"/>
            <p:cNvSpPr/>
            <p:nvPr/>
          </p:nvSpPr>
          <p:spPr>
            <a:xfrm>
              <a:off x="5840201" y="2881858"/>
              <a:ext cx="46355" cy="171450"/>
            </a:xfrm>
            <a:custGeom>
              <a:rect b="b" l="l" r="r" t="t"/>
              <a:pathLst>
                <a:path extrusionOk="0" h="171450" w="46354">
                  <a:moveTo>
                    <a:pt x="0" y="0"/>
                  </a:moveTo>
                  <a:lnTo>
                    <a:pt x="0" y="171097"/>
                  </a:lnTo>
                  <a:lnTo>
                    <a:pt x="46196" y="171097"/>
                  </a:lnTo>
                  <a:lnTo>
                    <a:pt x="46196"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45" name="Google Shape;745;p32"/>
            <p:cNvPicPr preferRelativeResize="0"/>
            <p:nvPr/>
          </p:nvPicPr>
          <p:blipFill rotWithShape="1">
            <a:blip r:embed="rId33">
              <a:alphaModFix/>
            </a:blip>
            <a:srcRect b="0" l="0" r="0" t="0"/>
            <a:stretch/>
          </p:blipFill>
          <p:spPr>
            <a:xfrm>
              <a:off x="4277359" y="3887724"/>
              <a:ext cx="188975" cy="76200"/>
            </a:xfrm>
            <a:prstGeom prst="rect">
              <a:avLst/>
            </a:prstGeom>
            <a:noFill/>
            <a:ln>
              <a:noFill/>
            </a:ln>
          </p:spPr>
        </p:pic>
        <p:sp>
          <p:nvSpPr>
            <p:cNvPr id="746" name="Google Shape;746;p32"/>
            <p:cNvSpPr/>
            <p:nvPr/>
          </p:nvSpPr>
          <p:spPr>
            <a:xfrm>
              <a:off x="4284927" y="3819473"/>
              <a:ext cx="46355" cy="137160"/>
            </a:xfrm>
            <a:custGeom>
              <a:rect b="b" l="l" r="r" t="t"/>
              <a:pathLst>
                <a:path extrusionOk="0" h="137160" w="46354">
                  <a:moveTo>
                    <a:pt x="46194" y="0"/>
                  </a:moveTo>
                  <a:lnTo>
                    <a:pt x="0" y="0"/>
                  </a:lnTo>
                  <a:lnTo>
                    <a:pt x="0" y="136876"/>
                  </a:lnTo>
                  <a:lnTo>
                    <a:pt x="46194" y="136876"/>
                  </a:lnTo>
                  <a:lnTo>
                    <a:pt x="46194"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7" name="Google Shape;747;p32"/>
            <p:cNvSpPr/>
            <p:nvPr/>
          </p:nvSpPr>
          <p:spPr>
            <a:xfrm>
              <a:off x="4284927" y="3819473"/>
              <a:ext cx="46355" cy="137160"/>
            </a:xfrm>
            <a:custGeom>
              <a:rect b="b" l="l" r="r" t="t"/>
              <a:pathLst>
                <a:path extrusionOk="0" h="137160" w="46354">
                  <a:moveTo>
                    <a:pt x="0" y="0"/>
                  </a:moveTo>
                  <a:lnTo>
                    <a:pt x="0" y="136877"/>
                  </a:lnTo>
                  <a:lnTo>
                    <a:pt x="46195" y="136877"/>
                  </a:lnTo>
                  <a:lnTo>
                    <a:pt x="46195"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48" name="Google Shape;748;p32"/>
            <p:cNvPicPr preferRelativeResize="0"/>
            <p:nvPr/>
          </p:nvPicPr>
          <p:blipFill rotWithShape="1">
            <a:blip r:embed="rId34">
              <a:alphaModFix/>
            </a:blip>
            <a:srcRect b="0" l="0" r="0" t="0"/>
            <a:stretch/>
          </p:blipFill>
          <p:spPr>
            <a:xfrm>
              <a:off x="4390135" y="4015740"/>
              <a:ext cx="192024" cy="76200"/>
            </a:xfrm>
            <a:prstGeom prst="rect">
              <a:avLst/>
            </a:prstGeom>
            <a:noFill/>
            <a:ln>
              <a:noFill/>
            </a:ln>
          </p:spPr>
        </p:pic>
        <p:sp>
          <p:nvSpPr>
            <p:cNvPr id="749" name="Google Shape;749;p32"/>
            <p:cNvSpPr/>
            <p:nvPr/>
          </p:nvSpPr>
          <p:spPr>
            <a:xfrm>
              <a:off x="4399563" y="3947793"/>
              <a:ext cx="46355" cy="139065"/>
            </a:xfrm>
            <a:custGeom>
              <a:rect b="b" l="l" r="r" t="t"/>
              <a:pathLst>
                <a:path extrusionOk="0" h="139064" w="46354">
                  <a:moveTo>
                    <a:pt x="46196" y="0"/>
                  </a:moveTo>
                  <a:lnTo>
                    <a:pt x="0" y="0"/>
                  </a:lnTo>
                  <a:lnTo>
                    <a:pt x="0" y="138590"/>
                  </a:lnTo>
                  <a:lnTo>
                    <a:pt x="46196" y="138590"/>
                  </a:lnTo>
                  <a:lnTo>
                    <a:pt x="46196"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0" name="Google Shape;750;p32"/>
            <p:cNvSpPr/>
            <p:nvPr/>
          </p:nvSpPr>
          <p:spPr>
            <a:xfrm>
              <a:off x="4399563" y="3947793"/>
              <a:ext cx="46355" cy="139065"/>
            </a:xfrm>
            <a:custGeom>
              <a:rect b="b" l="l" r="r" t="t"/>
              <a:pathLst>
                <a:path extrusionOk="0" h="139064" w="46354">
                  <a:moveTo>
                    <a:pt x="0" y="0"/>
                  </a:moveTo>
                  <a:lnTo>
                    <a:pt x="0" y="138589"/>
                  </a:lnTo>
                  <a:lnTo>
                    <a:pt x="46196" y="138589"/>
                  </a:lnTo>
                  <a:lnTo>
                    <a:pt x="46196"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51" name="Google Shape;751;p32"/>
            <p:cNvPicPr preferRelativeResize="0"/>
            <p:nvPr/>
          </p:nvPicPr>
          <p:blipFill rotWithShape="1">
            <a:blip r:embed="rId35">
              <a:alphaModFix/>
            </a:blip>
            <a:srcRect b="0" l="0" r="0" t="0"/>
            <a:stretch/>
          </p:blipFill>
          <p:spPr>
            <a:xfrm>
              <a:off x="5572759" y="2610612"/>
              <a:ext cx="192024" cy="76200"/>
            </a:xfrm>
            <a:prstGeom prst="rect">
              <a:avLst/>
            </a:prstGeom>
            <a:noFill/>
            <a:ln>
              <a:noFill/>
            </a:ln>
          </p:spPr>
        </p:pic>
        <p:sp>
          <p:nvSpPr>
            <p:cNvPr id="752" name="Google Shape;752;p32"/>
            <p:cNvSpPr/>
            <p:nvPr/>
          </p:nvSpPr>
          <p:spPr>
            <a:xfrm>
              <a:off x="5581844" y="2541375"/>
              <a:ext cx="46355" cy="139065"/>
            </a:xfrm>
            <a:custGeom>
              <a:rect b="b" l="l" r="r" t="t"/>
              <a:pathLst>
                <a:path extrusionOk="0" h="139064" w="46354">
                  <a:moveTo>
                    <a:pt x="46196" y="0"/>
                  </a:moveTo>
                  <a:lnTo>
                    <a:pt x="0" y="0"/>
                  </a:lnTo>
                  <a:lnTo>
                    <a:pt x="0" y="138590"/>
                  </a:lnTo>
                  <a:lnTo>
                    <a:pt x="46196" y="138590"/>
                  </a:lnTo>
                  <a:lnTo>
                    <a:pt x="46196"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3" name="Google Shape;753;p32"/>
            <p:cNvSpPr/>
            <p:nvPr/>
          </p:nvSpPr>
          <p:spPr>
            <a:xfrm>
              <a:off x="5581844" y="2541375"/>
              <a:ext cx="46355" cy="139065"/>
            </a:xfrm>
            <a:custGeom>
              <a:rect b="b" l="l" r="r" t="t"/>
              <a:pathLst>
                <a:path extrusionOk="0" h="139064" w="46354">
                  <a:moveTo>
                    <a:pt x="0" y="0"/>
                  </a:moveTo>
                  <a:lnTo>
                    <a:pt x="0" y="138589"/>
                  </a:lnTo>
                  <a:lnTo>
                    <a:pt x="46195" y="138589"/>
                  </a:lnTo>
                  <a:lnTo>
                    <a:pt x="46195"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54" name="Google Shape;754;p32"/>
            <p:cNvPicPr preferRelativeResize="0"/>
            <p:nvPr/>
          </p:nvPicPr>
          <p:blipFill rotWithShape="1">
            <a:blip r:embed="rId36">
              <a:alphaModFix/>
            </a:blip>
            <a:srcRect b="0" l="0" r="0" t="0"/>
            <a:stretch/>
          </p:blipFill>
          <p:spPr>
            <a:xfrm>
              <a:off x="5981191" y="2586228"/>
              <a:ext cx="192024" cy="79248"/>
            </a:xfrm>
            <a:prstGeom prst="rect">
              <a:avLst/>
            </a:prstGeom>
            <a:noFill/>
            <a:ln>
              <a:noFill/>
            </a:ln>
          </p:spPr>
        </p:pic>
        <p:sp>
          <p:nvSpPr>
            <p:cNvPr id="755" name="Google Shape;755;p32"/>
            <p:cNvSpPr/>
            <p:nvPr/>
          </p:nvSpPr>
          <p:spPr>
            <a:xfrm>
              <a:off x="5990766" y="2519133"/>
              <a:ext cx="46355" cy="139065"/>
            </a:xfrm>
            <a:custGeom>
              <a:rect b="b" l="l" r="r" t="t"/>
              <a:pathLst>
                <a:path extrusionOk="0" h="139064" w="46354">
                  <a:moveTo>
                    <a:pt x="46196" y="0"/>
                  </a:moveTo>
                  <a:lnTo>
                    <a:pt x="0" y="0"/>
                  </a:lnTo>
                  <a:lnTo>
                    <a:pt x="0" y="138587"/>
                  </a:lnTo>
                  <a:lnTo>
                    <a:pt x="46196" y="138587"/>
                  </a:lnTo>
                  <a:lnTo>
                    <a:pt x="46196"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6" name="Google Shape;756;p32"/>
            <p:cNvSpPr/>
            <p:nvPr/>
          </p:nvSpPr>
          <p:spPr>
            <a:xfrm>
              <a:off x="5990766" y="2519133"/>
              <a:ext cx="46355" cy="139065"/>
            </a:xfrm>
            <a:custGeom>
              <a:rect b="b" l="l" r="r" t="t"/>
              <a:pathLst>
                <a:path extrusionOk="0" h="139064" w="46354">
                  <a:moveTo>
                    <a:pt x="0" y="0"/>
                  </a:moveTo>
                  <a:lnTo>
                    <a:pt x="0" y="138588"/>
                  </a:lnTo>
                  <a:lnTo>
                    <a:pt x="46196" y="138588"/>
                  </a:lnTo>
                  <a:lnTo>
                    <a:pt x="46196"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57" name="Google Shape;757;p32"/>
            <p:cNvPicPr preferRelativeResize="0"/>
            <p:nvPr/>
          </p:nvPicPr>
          <p:blipFill rotWithShape="1">
            <a:blip r:embed="rId37">
              <a:alphaModFix/>
            </a:blip>
            <a:srcRect b="0" l="0" r="0" t="0"/>
            <a:stretch/>
          </p:blipFill>
          <p:spPr>
            <a:xfrm>
              <a:off x="3780535" y="3537204"/>
              <a:ext cx="192024" cy="79248"/>
            </a:xfrm>
            <a:prstGeom prst="rect">
              <a:avLst/>
            </a:prstGeom>
            <a:noFill/>
            <a:ln>
              <a:noFill/>
            </a:ln>
          </p:spPr>
        </p:pic>
        <p:sp>
          <p:nvSpPr>
            <p:cNvPr id="758" name="Google Shape;758;p32"/>
            <p:cNvSpPr/>
            <p:nvPr/>
          </p:nvSpPr>
          <p:spPr>
            <a:xfrm>
              <a:off x="3788745" y="3470435"/>
              <a:ext cx="46355" cy="139065"/>
            </a:xfrm>
            <a:custGeom>
              <a:rect b="b" l="l" r="r" t="t"/>
              <a:pathLst>
                <a:path extrusionOk="0" h="139064" w="46354">
                  <a:moveTo>
                    <a:pt x="46194" y="0"/>
                  </a:moveTo>
                  <a:lnTo>
                    <a:pt x="0" y="0"/>
                  </a:lnTo>
                  <a:lnTo>
                    <a:pt x="0" y="138587"/>
                  </a:lnTo>
                  <a:lnTo>
                    <a:pt x="46194" y="138587"/>
                  </a:lnTo>
                  <a:lnTo>
                    <a:pt x="46194"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9" name="Google Shape;759;p32"/>
            <p:cNvSpPr/>
            <p:nvPr/>
          </p:nvSpPr>
          <p:spPr>
            <a:xfrm>
              <a:off x="3788745" y="3470435"/>
              <a:ext cx="46355" cy="139065"/>
            </a:xfrm>
            <a:custGeom>
              <a:rect b="b" l="l" r="r" t="t"/>
              <a:pathLst>
                <a:path extrusionOk="0" h="139064" w="46354">
                  <a:moveTo>
                    <a:pt x="0" y="0"/>
                  </a:moveTo>
                  <a:lnTo>
                    <a:pt x="0" y="138588"/>
                  </a:lnTo>
                  <a:lnTo>
                    <a:pt x="46195" y="138588"/>
                  </a:lnTo>
                  <a:lnTo>
                    <a:pt x="46195"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60" name="Google Shape;760;p32"/>
            <p:cNvPicPr preferRelativeResize="0"/>
            <p:nvPr/>
          </p:nvPicPr>
          <p:blipFill rotWithShape="1">
            <a:blip r:embed="rId38">
              <a:alphaModFix/>
            </a:blip>
            <a:srcRect b="0" l="0" r="0" t="0"/>
            <a:stretch/>
          </p:blipFill>
          <p:spPr>
            <a:xfrm>
              <a:off x="4393183" y="2836164"/>
              <a:ext cx="1176527" cy="646176"/>
            </a:xfrm>
            <a:prstGeom prst="rect">
              <a:avLst/>
            </a:prstGeom>
            <a:noFill/>
            <a:ln>
              <a:noFill/>
            </a:ln>
          </p:spPr>
        </p:pic>
        <p:sp>
          <p:nvSpPr>
            <p:cNvPr id="761" name="Google Shape;761;p32"/>
            <p:cNvSpPr/>
            <p:nvPr/>
          </p:nvSpPr>
          <p:spPr>
            <a:xfrm>
              <a:off x="4401437" y="2199789"/>
              <a:ext cx="43180" cy="1277620"/>
            </a:xfrm>
            <a:custGeom>
              <a:rect b="b" l="l" r="r" t="t"/>
              <a:pathLst>
                <a:path extrusionOk="0" h="1277620" w="43179">
                  <a:moveTo>
                    <a:pt x="42970" y="0"/>
                  </a:moveTo>
                  <a:lnTo>
                    <a:pt x="0" y="0"/>
                  </a:lnTo>
                  <a:lnTo>
                    <a:pt x="0" y="1277274"/>
                  </a:lnTo>
                  <a:lnTo>
                    <a:pt x="42970" y="1277274"/>
                  </a:lnTo>
                  <a:lnTo>
                    <a:pt x="42970"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2" name="Google Shape;762;p32"/>
            <p:cNvSpPr/>
            <p:nvPr/>
          </p:nvSpPr>
          <p:spPr>
            <a:xfrm>
              <a:off x="4401437" y="2199789"/>
              <a:ext cx="43180" cy="1277620"/>
            </a:xfrm>
            <a:custGeom>
              <a:rect b="b" l="l" r="r" t="t"/>
              <a:pathLst>
                <a:path extrusionOk="0" h="1277620" w="43179">
                  <a:moveTo>
                    <a:pt x="42970" y="0"/>
                  </a:moveTo>
                  <a:lnTo>
                    <a:pt x="42970" y="1277274"/>
                  </a:lnTo>
                  <a:lnTo>
                    <a:pt x="0" y="1277274"/>
                  </a:lnTo>
                  <a:lnTo>
                    <a:pt x="0" y="0"/>
                  </a:lnTo>
                  <a:lnTo>
                    <a:pt x="4297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3" name="Google Shape;763;p32"/>
            <p:cNvSpPr/>
            <p:nvPr/>
          </p:nvSpPr>
          <p:spPr>
            <a:xfrm>
              <a:off x="4435251" y="2471591"/>
              <a:ext cx="20320" cy="676910"/>
            </a:xfrm>
            <a:custGeom>
              <a:rect b="b" l="l" r="r" t="t"/>
              <a:pathLst>
                <a:path extrusionOk="0" h="676910" w="20320">
                  <a:moveTo>
                    <a:pt x="0" y="676650"/>
                  </a:moveTo>
                  <a:lnTo>
                    <a:pt x="20297" y="676650"/>
                  </a:lnTo>
                  <a:lnTo>
                    <a:pt x="20297" y="0"/>
                  </a:lnTo>
                  <a:lnTo>
                    <a:pt x="0" y="0"/>
                  </a:lnTo>
                  <a:lnTo>
                    <a:pt x="0" y="676650"/>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4" name="Google Shape;764;p32"/>
            <p:cNvSpPr/>
            <p:nvPr/>
          </p:nvSpPr>
          <p:spPr>
            <a:xfrm>
              <a:off x="4412577" y="2471591"/>
              <a:ext cx="43180" cy="676910"/>
            </a:xfrm>
            <a:custGeom>
              <a:rect b="b" l="l" r="r" t="t"/>
              <a:pathLst>
                <a:path extrusionOk="0" h="676910" w="43179">
                  <a:moveTo>
                    <a:pt x="42970" y="0"/>
                  </a:moveTo>
                  <a:lnTo>
                    <a:pt x="42970" y="676651"/>
                  </a:lnTo>
                  <a:lnTo>
                    <a:pt x="0" y="676651"/>
                  </a:lnTo>
                  <a:lnTo>
                    <a:pt x="0" y="0"/>
                  </a:lnTo>
                  <a:lnTo>
                    <a:pt x="4297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5" name="Google Shape;765;p32"/>
            <p:cNvSpPr/>
            <p:nvPr/>
          </p:nvSpPr>
          <p:spPr>
            <a:xfrm>
              <a:off x="4412576" y="2167483"/>
              <a:ext cx="43180" cy="304165"/>
            </a:xfrm>
            <a:custGeom>
              <a:rect b="b" l="l" r="r" t="t"/>
              <a:pathLst>
                <a:path extrusionOk="0" h="304164" w="43179">
                  <a:moveTo>
                    <a:pt x="42964" y="0"/>
                  </a:moveTo>
                  <a:lnTo>
                    <a:pt x="0" y="0"/>
                  </a:lnTo>
                  <a:lnTo>
                    <a:pt x="0" y="146304"/>
                  </a:lnTo>
                  <a:lnTo>
                    <a:pt x="0" y="304114"/>
                  </a:lnTo>
                  <a:lnTo>
                    <a:pt x="42964" y="304114"/>
                  </a:lnTo>
                  <a:lnTo>
                    <a:pt x="42964" y="146304"/>
                  </a:lnTo>
                  <a:lnTo>
                    <a:pt x="42964"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6" name="Google Shape;766;p32"/>
            <p:cNvSpPr/>
            <p:nvPr/>
          </p:nvSpPr>
          <p:spPr>
            <a:xfrm>
              <a:off x="4412577" y="2167478"/>
              <a:ext cx="43180" cy="304165"/>
            </a:xfrm>
            <a:custGeom>
              <a:rect b="b" l="l" r="r" t="t"/>
              <a:pathLst>
                <a:path extrusionOk="0" h="304164" w="43179">
                  <a:moveTo>
                    <a:pt x="42970" y="0"/>
                  </a:moveTo>
                  <a:lnTo>
                    <a:pt x="42970" y="304113"/>
                  </a:lnTo>
                  <a:lnTo>
                    <a:pt x="0" y="304113"/>
                  </a:lnTo>
                  <a:lnTo>
                    <a:pt x="0" y="0"/>
                  </a:lnTo>
                  <a:lnTo>
                    <a:pt x="4297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67" name="Google Shape;767;p32"/>
            <p:cNvPicPr preferRelativeResize="0"/>
            <p:nvPr/>
          </p:nvPicPr>
          <p:blipFill rotWithShape="1">
            <a:blip r:embed="rId39">
              <a:alphaModFix/>
            </a:blip>
            <a:srcRect b="0" l="0" r="0" t="0"/>
            <a:stretch/>
          </p:blipFill>
          <p:spPr>
            <a:xfrm>
              <a:off x="5149087" y="2372868"/>
              <a:ext cx="1014984" cy="551688"/>
            </a:xfrm>
            <a:prstGeom prst="rect">
              <a:avLst/>
            </a:prstGeom>
            <a:noFill/>
            <a:ln>
              <a:noFill/>
            </a:ln>
          </p:spPr>
        </p:pic>
        <p:sp>
          <p:nvSpPr>
            <p:cNvPr id="768" name="Google Shape;768;p32"/>
            <p:cNvSpPr/>
            <p:nvPr/>
          </p:nvSpPr>
          <p:spPr>
            <a:xfrm>
              <a:off x="5159218" y="1829976"/>
              <a:ext cx="45720" cy="1087755"/>
            </a:xfrm>
            <a:custGeom>
              <a:rect b="b" l="l" r="r" t="t"/>
              <a:pathLst>
                <a:path extrusionOk="0" h="1087755" w="45720">
                  <a:moveTo>
                    <a:pt x="45575" y="0"/>
                  </a:moveTo>
                  <a:lnTo>
                    <a:pt x="0" y="0"/>
                  </a:lnTo>
                  <a:lnTo>
                    <a:pt x="0" y="1087653"/>
                  </a:lnTo>
                  <a:lnTo>
                    <a:pt x="45575" y="1087653"/>
                  </a:lnTo>
                  <a:lnTo>
                    <a:pt x="45575"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9" name="Google Shape;769;p32"/>
            <p:cNvSpPr/>
            <p:nvPr/>
          </p:nvSpPr>
          <p:spPr>
            <a:xfrm>
              <a:off x="5159217" y="1829976"/>
              <a:ext cx="45720" cy="1087755"/>
            </a:xfrm>
            <a:custGeom>
              <a:rect b="b" l="l" r="r" t="t"/>
              <a:pathLst>
                <a:path extrusionOk="0" h="1087755" w="45720">
                  <a:moveTo>
                    <a:pt x="45575" y="0"/>
                  </a:moveTo>
                  <a:lnTo>
                    <a:pt x="45575" y="1087653"/>
                  </a:lnTo>
                  <a:lnTo>
                    <a:pt x="0" y="1087653"/>
                  </a:lnTo>
                  <a:lnTo>
                    <a:pt x="0" y="0"/>
                  </a:lnTo>
                  <a:lnTo>
                    <a:pt x="4557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0" name="Google Shape;770;p32"/>
            <p:cNvSpPr/>
            <p:nvPr/>
          </p:nvSpPr>
          <p:spPr>
            <a:xfrm>
              <a:off x="5160063" y="2061890"/>
              <a:ext cx="45720" cy="575945"/>
            </a:xfrm>
            <a:custGeom>
              <a:rect b="b" l="l" r="r" t="t"/>
              <a:pathLst>
                <a:path extrusionOk="0" h="575944" w="45720">
                  <a:moveTo>
                    <a:pt x="45576" y="0"/>
                  </a:moveTo>
                  <a:lnTo>
                    <a:pt x="0" y="0"/>
                  </a:lnTo>
                  <a:lnTo>
                    <a:pt x="0" y="575340"/>
                  </a:lnTo>
                  <a:lnTo>
                    <a:pt x="45576" y="575340"/>
                  </a:lnTo>
                  <a:lnTo>
                    <a:pt x="45576" y="0"/>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1" name="Google Shape;771;p32"/>
            <p:cNvSpPr/>
            <p:nvPr/>
          </p:nvSpPr>
          <p:spPr>
            <a:xfrm>
              <a:off x="5160063" y="2061890"/>
              <a:ext cx="45720" cy="575945"/>
            </a:xfrm>
            <a:custGeom>
              <a:rect b="b" l="l" r="r" t="t"/>
              <a:pathLst>
                <a:path extrusionOk="0" h="575944" w="45720">
                  <a:moveTo>
                    <a:pt x="45575" y="0"/>
                  </a:moveTo>
                  <a:lnTo>
                    <a:pt x="45575" y="575341"/>
                  </a:lnTo>
                  <a:lnTo>
                    <a:pt x="0" y="575341"/>
                  </a:lnTo>
                  <a:lnTo>
                    <a:pt x="0" y="0"/>
                  </a:lnTo>
                  <a:lnTo>
                    <a:pt x="4557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2" name="Google Shape;772;p32"/>
            <p:cNvSpPr/>
            <p:nvPr/>
          </p:nvSpPr>
          <p:spPr>
            <a:xfrm>
              <a:off x="5160063" y="1803309"/>
              <a:ext cx="45720" cy="259079"/>
            </a:xfrm>
            <a:custGeom>
              <a:rect b="b" l="l" r="r" t="t"/>
              <a:pathLst>
                <a:path extrusionOk="0" h="259080" w="45720">
                  <a:moveTo>
                    <a:pt x="45576" y="0"/>
                  </a:moveTo>
                  <a:lnTo>
                    <a:pt x="0" y="0"/>
                  </a:lnTo>
                  <a:lnTo>
                    <a:pt x="0" y="258580"/>
                  </a:lnTo>
                  <a:lnTo>
                    <a:pt x="45576" y="258580"/>
                  </a:lnTo>
                  <a:lnTo>
                    <a:pt x="45576"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3" name="Google Shape;773;p32"/>
            <p:cNvSpPr/>
            <p:nvPr/>
          </p:nvSpPr>
          <p:spPr>
            <a:xfrm>
              <a:off x="5160063" y="1803309"/>
              <a:ext cx="45720" cy="259079"/>
            </a:xfrm>
            <a:custGeom>
              <a:rect b="b" l="l" r="r" t="t"/>
              <a:pathLst>
                <a:path extrusionOk="0" h="259080" w="45720">
                  <a:moveTo>
                    <a:pt x="45575" y="0"/>
                  </a:moveTo>
                  <a:lnTo>
                    <a:pt x="45575" y="258580"/>
                  </a:lnTo>
                  <a:lnTo>
                    <a:pt x="0" y="258580"/>
                  </a:lnTo>
                  <a:lnTo>
                    <a:pt x="0" y="0"/>
                  </a:lnTo>
                  <a:lnTo>
                    <a:pt x="4557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74" name="Google Shape;774;p32"/>
            <p:cNvPicPr preferRelativeResize="0"/>
            <p:nvPr/>
          </p:nvPicPr>
          <p:blipFill rotWithShape="1">
            <a:blip r:embed="rId40">
              <a:alphaModFix/>
            </a:blip>
            <a:srcRect b="0" l="0" r="0" t="0"/>
            <a:stretch/>
          </p:blipFill>
          <p:spPr>
            <a:xfrm>
              <a:off x="4262119" y="2787396"/>
              <a:ext cx="1161288" cy="646176"/>
            </a:xfrm>
            <a:prstGeom prst="rect">
              <a:avLst/>
            </a:prstGeom>
            <a:noFill/>
            <a:ln>
              <a:noFill/>
            </a:ln>
          </p:spPr>
        </p:pic>
        <p:sp>
          <p:nvSpPr>
            <p:cNvPr id="775" name="Google Shape;775;p32"/>
            <p:cNvSpPr/>
            <p:nvPr/>
          </p:nvSpPr>
          <p:spPr>
            <a:xfrm>
              <a:off x="4269753" y="2148254"/>
              <a:ext cx="27940" cy="1280160"/>
            </a:xfrm>
            <a:custGeom>
              <a:rect b="b" l="l" r="r" t="t"/>
              <a:pathLst>
                <a:path extrusionOk="0" h="1280160" w="27939">
                  <a:moveTo>
                    <a:pt x="27904" y="0"/>
                  </a:moveTo>
                  <a:lnTo>
                    <a:pt x="0" y="0"/>
                  </a:lnTo>
                  <a:lnTo>
                    <a:pt x="0" y="1279644"/>
                  </a:lnTo>
                  <a:lnTo>
                    <a:pt x="27904" y="1279644"/>
                  </a:lnTo>
                  <a:lnTo>
                    <a:pt x="27904"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6" name="Google Shape;776;p32"/>
            <p:cNvSpPr/>
            <p:nvPr/>
          </p:nvSpPr>
          <p:spPr>
            <a:xfrm>
              <a:off x="4269754" y="2148254"/>
              <a:ext cx="27940" cy="1280160"/>
            </a:xfrm>
            <a:custGeom>
              <a:rect b="b" l="l" r="r" t="t"/>
              <a:pathLst>
                <a:path extrusionOk="0" h="1280160" w="27939">
                  <a:moveTo>
                    <a:pt x="27903" y="0"/>
                  </a:moveTo>
                  <a:lnTo>
                    <a:pt x="27903" y="1279644"/>
                  </a:lnTo>
                  <a:lnTo>
                    <a:pt x="0" y="1279644"/>
                  </a:lnTo>
                  <a:lnTo>
                    <a:pt x="0" y="0"/>
                  </a:lnTo>
                  <a:lnTo>
                    <a:pt x="279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7" name="Google Shape;777;p32"/>
            <p:cNvSpPr/>
            <p:nvPr/>
          </p:nvSpPr>
          <p:spPr>
            <a:xfrm>
              <a:off x="4263552" y="2422057"/>
              <a:ext cx="41910" cy="676910"/>
            </a:xfrm>
            <a:custGeom>
              <a:rect b="b" l="l" r="r" t="t"/>
              <a:pathLst>
                <a:path extrusionOk="0" h="676910" w="41910">
                  <a:moveTo>
                    <a:pt x="41855" y="0"/>
                  </a:moveTo>
                  <a:lnTo>
                    <a:pt x="0" y="0"/>
                  </a:lnTo>
                  <a:lnTo>
                    <a:pt x="0" y="676898"/>
                  </a:lnTo>
                  <a:lnTo>
                    <a:pt x="41855" y="676898"/>
                  </a:lnTo>
                  <a:lnTo>
                    <a:pt x="41855" y="0"/>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8" name="Google Shape;778;p32"/>
            <p:cNvSpPr/>
            <p:nvPr/>
          </p:nvSpPr>
          <p:spPr>
            <a:xfrm>
              <a:off x="4263552" y="2422057"/>
              <a:ext cx="41910" cy="676910"/>
            </a:xfrm>
            <a:custGeom>
              <a:rect b="b" l="l" r="r" t="t"/>
              <a:pathLst>
                <a:path extrusionOk="0" h="676910" w="41910">
                  <a:moveTo>
                    <a:pt x="41855" y="0"/>
                  </a:moveTo>
                  <a:lnTo>
                    <a:pt x="41855" y="676899"/>
                  </a:lnTo>
                  <a:lnTo>
                    <a:pt x="0" y="676899"/>
                  </a:lnTo>
                  <a:lnTo>
                    <a:pt x="0" y="0"/>
                  </a:lnTo>
                  <a:lnTo>
                    <a:pt x="4185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9" name="Google Shape;779;p32"/>
            <p:cNvSpPr/>
            <p:nvPr/>
          </p:nvSpPr>
          <p:spPr>
            <a:xfrm>
              <a:off x="4263553" y="2117833"/>
              <a:ext cx="41910" cy="304800"/>
            </a:xfrm>
            <a:custGeom>
              <a:rect b="b" l="l" r="r" t="t"/>
              <a:pathLst>
                <a:path extrusionOk="0" h="304800" w="41910">
                  <a:moveTo>
                    <a:pt x="41855" y="0"/>
                  </a:moveTo>
                  <a:lnTo>
                    <a:pt x="0" y="0"/>
                  </a:lnTo>
                  <a:lnTo>
                    <a:pt x="0" y="304224"/>
                  </a:lnTo>
                  <a:lnTo>
                    <a:pt x="41855" y="304224"/>
                  </a:lnTo>
                  <a:lnTo>
                    <a:pt x="41855"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0" name="Google Shape;780;p32"/>
            <p:cNvSpPr/>
            <p:nvPr/>
          </p:nvSpPr>
          <p:spPr>
            <a:xfrm>
              <a:off x="4263553" y="2117833"/>
              <a:ext cx="41910" cy="304800"/>
            </a:xfrm>
            <a:custGeom>
              <a:rect b="b" l="l" r="r" t="t"/>
              <a:pathLst>
                <a:path extrusionOk="0" h="304800" w="41910">
                  <a:moveTo>
                    <a:pt x="41855" y="0"/>
                  </a:moveTo>
                  <a:lnTo>
                    <a:pt x="41855" y="304224"/>
                  </a:lnTo>
                  <a:lnTo>
                    <a:pt x="0" y="304224"/>
                  </a:lnTo>
                  <a:lnTo>
                    <a:pt x="0" y="0"/>
                  </a:lnTo>
                  <a:lnTo>
                    <a:pt x="4185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81" name="Google Shape;781;p32"/>
            <p:cNvPicPr preferRelativeResize="0"/>
            <p:nvPr/>
          </p:nvPicPr>
          <p:blipFill rotWithShape="1">
            <a:blip r:embed="rId41">
              <a:alphaModFix/>
            </a:blip>
            <a:srcRect b="0" l="0" r="0" t="0"/>
            <a:stretch/>
          </p:blipFill>
          <p:spPr>
            <a:xfrm>
              <a:off x="4179823" y="2857500"/>
              <a:ext cx="1197864" cy="658367"/>
            </a:xfrm>
            <a:prstGeom prst="rect">
              <a:avLst/>
            </a:prstGeom>
            <a:noFill/>
            <a:ln>
              <a:noFill/>
            </a:ln>
          </p:spPr>
        </p:pic>
        <p:sp>
          <p:nvSpPr>
            <p:cNvPr id="782" name="Google Shape;782;p32"/>
            <p:cNvSpPr/>
            <p:nvPr/>
          </p:nvSpPr>
          <p:spPr>
            <a:xfrm>
              <a:off x="4189112" y="2207148"/>
              <a:ext cx="45720" cy="1301115"/>
            </a:xfrm>
            <a:custGeom>
              <a:rect b="b" l="l" r="r" t="t"/>
              <a:pathLst>
                <a:path extrusionOk="0" h="1301114" w="45720">
                  <a:moveTo>
                    <a:pt x="45203" y="0"/>
                  </a:moveTo>
                  <a:lnTo>
                    <a:pt x="0" y="0"/>
                  </a:lnTo>
                  <a:lnTo>
                    <a:pt x="0" y="1301017"/>
                  </a:lnTo>
                  <a:lnTo>
                    <a:pt x="45203" y="1301017"/>
                  </a:lnTo>
                  <a:lnTo>
                    <a:pt x="45203"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3" name="Google Shape;783;p32"/>
            <p:cNvSpPr/>
            <p:nvPr/>
          </p:nvSpPr>
          <p:spPr>
            <a:xfrm>
              <a:off x="4189112" y="2207148"/>
              <a:ext cx="45720" cy="1301115"/>
            </a:xfrm>
            <a:custGeom>
              <a:rect b="b" l="l" r="r" t="t"/>
              <a:pathLst>
                <a:path extrusionOk="0" h="1301114" w="45720">
                  <a:moveTo>
                    <a:pt x="45203" y="0"/>
                  </a:moveTo>
                  <a:lnTo>
                    <a:pt x="45203" y="1301016"/>
                  </a:lnTo>
                  <a:lnTo>
                    <a:pt x="0" y="1301016"/>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4" name="Google Shape;784;p32"/>
            <p:cNvSpPr/>
            <p:nvPr/>
          </p:nvSpPr>
          <p:spPr>
            <a:xfrm>
              <a:off x="4189950" y="2484556"/>
              <a:ext cx="45720" cy="688340"/>
            </a:xfrm>
            <a:custGeom>
              <a:rect b="b" l="l" r="r" t="t"/>
              <a:pathLst>
                <a:path extrusionOk="0" h="688339" w="45720">
                  <a:moveTo>
                    <a:pt x="45203" y="0"/>
                  </a:moveTo>
                  <a:lnTo>
                    <a:pt x="0" y="0"/>
                  </a:lnTo>
                  <a:lnTo>
                    <a:pt x="0" y="688205"/>
                  </a:lnTo>
                  <a:lnTo>
                    <a:pt x="45203" y="688205"/>
                  </a:lnTo>
                  <a:lnTo>
                    <a:pt x="45203" y="0"/>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5" name="Google Shape;785;p32"/>
            <p:cNvSpPr/>
            <p:nvPr/>
          </p:nvSpPr>
          <p:spPr>
            <a:xfrm>
              <a:off x="4189950" y="2484556"/>
              <a:ext cx="45720" cy="688340"/>
            </a:xfrm>
            <a:custGeom>
              <a:rect b="b" l="l" r="r" t="t"/>
              <a:pathLst>
                <a:path extrusionOk="0" h="688339" w="45720">
                  <a:moveTo>
                    <a:pt x="45203" y="0"/>
                  </a:moveTo>
                  <a:lnTo>
                    <a:pt x="45203" y="688205"/>
                  </a:lnTo>
                  <a:lnTo>
                    <a:pt x="0" y="688205"/>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6" name="Google Shape;786;p32"/>
            <p:cNvSpPr/>
            <p:nvPr/>
          </p:nvSpPr>
          <p:spPr>
            <a:xfrm>
              <a:off x="4189949" y="2175252"/>
              <a:ext cx="45720" cy="309880"/>
            </a:xfrm>
            <a:custGeom>
              <a:rect b="b" l="l" r="r" t="t"/>
              <a:pathLst>
                <a:path extrusionOk="0" h="309880" w="45720">
                  <a:moveTo>
                    <a:pt x="45203" y="0"/>
                  </a:moveTo>
                  <a:lnTo>
                    <a:pt x="0" y="0"/>
                  </a:lnTo>
                  <a:lnTo>
                    <a:pt x="0" y="309304"/>
                  </a:lnTo>
                  <a:lnTo>
                    <a:pt x="45203" y="309304"/>
                  </a:lnTo>
                  <a:lnTo>
                    <a:pt x="45203"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7" name="Google Shape;787;p32"/>
            <p:cNvSpPr/>
            <p:nvPr/>
          </p:nvSpPr>
          <p:spPr>
            <a:xfrm>
              <a:off x="4189949" y="2175252"/>
              <a:ext cx="45720" cy="309880"/>
            </a:xfrm>
            <a:custGeom>
              <a:rect b="b" l="l" r="r" t="t"/>
              <a:pathLst>
                <a:path extrusionOk="0" h="309880" w="45720">
                  <a:moveTo>
                    <a:pt x="45203" y="0"/>
                  </a:moveTo>
                  <a:lnTo>
                    <a:pt x="45203" y="309304"/>
                  </a:lnTo>
                  <a:lnTo>
                    <a:pt x="0" y="309304"/>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88" name="Google Shape;788;p32"/>
            <p:cNvPicPr preferRelativeResize="0"/>
            <p:nvPr/>
          </p:nvPicPr>
          <p:blipFill rotWithShape="1">
            <a:blip r:embed="rId42">
              <a:alphaModFix/>
            </a:blip>
            <a:srcRect b="0" l="0" r="0" t="0"/>
            <a:stretch/>
          </p:blipFill>
          <p:spPr>
            <a:xfrm>
              <a:off x="4307839" y="2912364"/>
              <a:ext cx="1231391" cy="658367"/>
            </a:xfrm>
            <a:prstGeom prst="rect">
              <a:avLst/>
            </a:prstGeom>
            <a:noFill/>
            <a:ln>
              <a:noFill/>
            </a:ln>
          </p:spPr>
        </p:pic>
        <p:sp>
          <p:nvSpPr>
            <p:cNvPr id="789" name="Google Shape;789;p32"/>
            <p:cNvSpPr/>
            <p:nvPr/>
          </p:nvSpPr>
          <p:spPr>
            <a:xfrm>
              <a:off x="4315515" y="2262816"/>
              <a:ext cx="80645" cy="1301115"/>
            </a:xfrm>
            <a:custGeom>
              <a:rect b="b" l="l" r="r" t="t"/>
              <a:pathLst>
                <a:path extrusionOk="0" h="1301114" w="80645">
                  <a:moveTo>
                    <a:pt x="80360" y="0"/>
                  </a:moveTo>
                  <a:lnTo>
                    <a:pt x="0" y="0"/>
                  </a:lnTo>
                  <a:lnTo>
                    <a:pt x="0" y="1301017"/>
                  </a:lnTo>
                  <a:lnTo>
                    <a:pt x="80360" y="1301017"/>
                  </a:lnTo>
                  <a:lnTo>
                    <a:pt x="80360"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0" name="Google Shape;790;p32"/>
            <p:cNvSpPr/>
            <p:nvPr/>
          </p:nvSpPr>
          <p:spPr>
            <a:xfrm>
              <a:off x="4315515" y="2262816"/>
              <a:ext cx="80645" cy="1301115"/>
            </a:xfrm>
            <a:custGeom>
              <a:rect b="b" l="l" r="r" t="t"/>
              <a:pathLst>
                <a:path extrusionOk="0" h="1301114" w="80645">
                  <a:moveTo>
                    <a:pt x="80361" y="0"/>
                  </a:moveTo>
                  <a:lnTo>
                    <a:pt x="80361" y="1301016"/>
                  </a:lnTo>
                  <a:lnTo>
                    <a:pt x="0" y="1301016"/>
                  </a:lnTo>
                  <a:lnTo>
                    <a:pt x="0" y="0"/>
                  </a:lnTo>
                  <a:lnTo>
                    <a:pt x="80361"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1" name="Google Shape;791;p32"/>
            <p:cNvSpPr/>
            <p:nvPr/>
          </p:nvSpPr>
          <p:spPr>
            <a:xfrm>
              <a:off x="4317189" y="2539257"/>
              <a:ext cx="42545" cy="688340"/>
            </a:xfrm>
            <a:custGeom>
              <a:rect b="b" l="l" r="r" t="t"/>
              <a:pathLst>
                <a:path extrusionOk="0" h="688339" w="42545">
                  <a:moveTo>
                    <a:pt x="0" y="688205"/>
                  </a:moveTo>
                  <a:lnTo>
                    <a:pt x="42101" y="688205"/>
                  </a:lnTo>
                  <a:lnTo>
                    <a:pt x="42101" y="0"/>
                  </a:lnTo>
                  <a:lnTo>
                    <a:pt x="0" y="0"/>
                  </a:lnTo>
                  <a:lnTo>
                    <a:pt x="0" y="688205"/>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2" name="Google Shape;792;p32"/>
            <p:cNvSpPr/>
            <p:nvPr/>
          </p:nvSpPr>
          <p:spPr>
            <a:xfrm>
              <a:off x="4317189" y="2539257"/>
              <a:ext cx="45720" cy="688340"/>
            </a:xfrm>
            <a:custGeom>
              <a:rect b="b" l="l" r="r" t="t"/>
              <a:pathLst>
                <a:path extrusionOk="0" h="688339" w="45720">
                  <a:moveTo>
                    <a:pt x="45203" y="0"/>
                  </a:moveTo>
                  <a:lnTo>
                    <a:pt x="45203" y="688205"/>
                  </a:lnTo>
                  <a:lnTo>
                    <a:pt x="0" y="688205"/>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3" name="Google Shape;793;p32"/>
            <p:cNvSpPr/>
            <p:nvPr/>
          </p:nvSpPr>
          <p:spPr>
            <a:xfrm>
              <a:off x="4317187" y="2229954"/>
              <a:ext cx="45720" cy="309880"/>
            </a:xfrm>
            <a:custGeom>
              <a:rect b="b" l="l" r="r" t="t"/>
              <a:pathLst>
                <a:path extrusionOk="0" h="309880" w="45720">
                  <a:moveTo>
                    <a:pt x="45199" y="0"/>
                  </a:moveTo>
                  <a:lnTo>
                    <a:pt x="0" y="0"/>
                  </a:lnTo>
                  <a:lnTo>
                    <a:pt x="0" y="83832"/>
                  </a:lnTo>
                  <a:lnTo>
                    <a:pt x="0" y="309308"/>
                  </a:lnTo>
                  <a:lnTo>
                    <a:pt x="45199" y="309308"/>
                  </a:lnTo>
                  <a:lnTo>
                    <a:pt x="45199" y="83832"/>
                  </a:lnTo>
                  <a:lnTo>
                    <a:pt x="45199"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4" name="Google Shape;794;p32"/>
            <p:cNvSpPr/>
            <p:nvPr/>
          </p:nvSpPr>
          <p:spPr>
            <a:xfrm>
              <a:off x="4317188" y="2229952"/>
              <a:ext cx="45720" cy="309880"/>
            </a:xfrm>
            <a:custGeom>
              <a:rect b="b" l="l" r="r" t="t"/>
              <a:pathLst>
                <a:path extrusionOk="0" h="309880" w="45720">
                  <a:moveTo>
                    <a:pt x="45203" y="0"/>
                  </a:moveTo>
                  <a:lnTo>
                    <a:pt x="45203" y="309304"/>
                  </a:lnTo>
                  <a:lnTo>
                    <a:pt x="0" y="309304"/>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795" name="Google Shape;795;p32"/>
            <p:cNvPicPr preferRelativeResize="0"/>
            <p:nvPr/>
          </p:nvPicPr>
          <p:blipFill rotWithShape="1">
            <a:blip r:embed="rId43">
              <a:alphaModFix/>
            </a:blip>
            <a:srcRect b="0" l="0" r="0" t="0"/>
            <a:stretch/>
          </p:blipFill>
          <p:spPr>
            <a:xfrm>
              <a:off x="4350511" y="2958084"/>
              <a:ext cx="1219200" cy="652272"/>
            </a:xfrm>
            <a:prstGeom prst="rect">
              <a:avLst/>
            </a:prstGeom>
            <a:noFill/>
            <a:ln>
              <a:noFill/>
            </a:ln>
          </p:spPr>
        </p:pic>
        <p:sp>
          <p:nvSpPr>
            <p:cNvPr id="796" name="Google Shape;796;p32"/>
            <p:cNvSpPr/>
            <p:nvPr/>
          </p:nvSpPr>
          <p:spPr>
            <a:xfrm>
              <a:off x="4359291" y="2313787"/>
              <a:ext cx="76200" cy="1289685"/>
            </a:xfrm>
            <a:custGeom>
              <a:rect b="b" l="l" r="r" t="t"/>
              <a:pathLst>
                <a:path extrusionOk="0" h="1289685" w="76200">
                  <a:moveTo>
                    <a:pt x="75959" y="0"/>
                  </a:moveTo>
                  <a:lnTo>
                    <a:pt x="0" y="0"/>
                  </a:lnTo>
                  <a:lnTo>
                    <a:pt x="0" y="1289151"/>
                  </a:lnTo>
                  <a:lnTo>
                    <a:pt x="75959" y="1289151"/>
                  </a:lnTo>
                  <a:lnTo>
                    <a:pt x="75959"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7" name="Google Shape;797;p32"/>
            <p:cNvSpPr/>
            <p:nvPr/>
          </p:nvSpPr>
          <p:spPr>
            <a:xfrm>
              <a:off x="4359291" y="2313787"/>
              <a:ext cx="76200" cy="1289685"/>
            </a:xfrm>
            <a:custGeom>
              <a:rect b="b" l="l" r="r" t="t"/>
              <a:pathLst>
                <a:path extrusionOk="0" h="1289685" w="76200">
                  <a:moveTo>
                    <a:pt x="75959" y="0"/>
                  </a:moveTo>
                  <a:lnTo>
                    <a:pt x="75959" y="1289151"/>
                  </a:lnTo>
                  <a:lnTo>
                    <a:pt x="0" y="1289151"/>
                  </a:lnTo>
                  <a:lnTo>
                    <a:pt x="0" y="0"/>
                  </a:lnTo>
                  <a:lnTo>
                    <a:pt x="75959"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8" name="Google Shape;798;p32"/>
            <p:cNvSpPr/>
            <p:nvPr/>
          </p:nvSpPr>
          <p:spPr>
            <a:xfrm>
              <a:off x="4384094" y="2597096"/>
              <a:ext cx="41910" cy="676910"/>
            </a:xfrm>
            <a:custGeom>
              <a:rect b="b" l="l" r="r" t="t"/>
              <a:pathLst>
                <a:path extrusionOk="0" h="676910" w="41910">
                  <a:moveTo>
                    <a:pt x="41855" y="0"/>
                  </a:moveTo>
                  <a:lnTo>
                    <a:pt x="0" y="0"/>
                  </a:lnTo>
                  <a:lnTo>
                    <a:pt x="0" y="676899"/>
                  </a:lnTo>
                  <a:lnTo>
                    <a:pt x="41855" y="676899"/>
                  </a:lnTo>
                  <a:lnTo>
                    <a:pt x="41855" y="0"/>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9" name="Google Shape;799;p32"/>
            <p:cNvSpPr/>
            <p:nvPr/>
          </p:nvSpPr>
          <p:spPr>
            <a:xfrm>
              <a:off x="4384094" y="2597096"/>
              <a:ext cx="41910" cy="676910"/>
            </a:xfrm>
            <a:custGeom>
              <a:rect b="b" l="l" r="r" t="t"/>
              <a:pathLst>
                <a:path extrusionOk="0" h="676910" w="41910">
                  <a:moveTo>
                    <a:pt x="41855" y="0"/>
                  </a:moveTo>
                  <a:lnTo>
                    <a:pt x="41855" y="676899"/>
                  </a:lnTo>
                  <a:lnTo>
                    <a:pt x="0" y="676899"/>
                  </a:lnTo>
                  <a:lnTo>
                    <a:pt x="0" y="0"/>
                  </a:lnTo>
                  <a:lnTo>
                    <a:pt x="4185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0" name="Google Shape;800;p32"/>
            <p:cNvSpPr/>
            <p:nvPr/>
          </p:nvSpPr>
          <p:spPr>
            <a:xfrm>
              <a:off x="4384095" y="2292873"/>
              <a:ext cx="41910" cy="304800"/>
            </a:xfrm>
            <a:custGeom>
              <a:rect b="b" l="l" r="r" t="t"/>
              <a:pathLst>
                <a:path extrusionOk="0" h="304800" w="41910">
                  <a:moveTo>
                    <a:pt x="41855" y="0"/>
                  </a:moveTo>
                  <a:lnTo>
                    <a:pt x="0" y="0"/>
                  </a:lnTo>
                  <a:lnTo>
                    <a:pt x="0" y="304224"/>
                  </a:lnTo>
                  <a:lnTo>
                    <a:pt x="41855" y="304224"/>
                  </a:lnTo>
                  <a:lnTo>
                    <a:pt x="41855"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1" name="Google Shape;801;p32"/>
            <p:cNvSpPr/>
            <p:nvPr/>
          </p:nvSpPr>
          <p:spPr>
            <a:xfrm>
              <a:off x="4384095" y="2292873"/>
              <a:ext cx="41910" cy="304800"/>
            </a:xfrm>
            <a:custGeom>
              <a:rect b="b" l="l" r="r" t="t"/>
              <a:pathLst>
                <a:path extrusionOk="0" h="304800" w="41910">
                  <a:moveTo>
                    <a:pt x="41855" y="0"/>
                  </a:moveTo>
                  <a:lnTo>
                    <a:pt x="41855" y="304224"/>
                  </a:lnTo>
                  <a:lnTo>
                    <a:pt x="0" y="304224"/>
                  </a:lnTo>
                  <a:lnTo>
                    <a:pt x="0" y="0"/>
                  </a:lnTo>
                  <a:lnTo>
                    <a:pt x="4185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02" name="Google Shape;802;p32"/>
            <p:cNvPicPr preferRelativeResize="0"/>
            <p:nvPr/>
          </p:nvPicPr>
          <p:blipFill rotWithShape="1">
            <a:blip r:embed="rId44">
              <a:alphaModFix/>
            </a:blip>
            <a:srcRect b="0" l="0" r="0" t="0"/>
            <a:stretch/>
          </p:blipFill>
          <p:spPr>
            <a:xfrm>
              <a:off x="4493767" y="2875788"/>
              <a:ext cx="1197864" cy="661415"/>
            </a:xfrm>
            <a:prstGeom prst="rect">
              <a:avLst/>
            </a:prstGeom>
            <a:noFill/>
            <a:ln>
              <a:noFill/>
            </a:ln>
          </p:spPr>
        </p:pic>
        <p:sp>
          <p:nvSpPr>
            <p:cNvPr id="803" name="Google Shape;803;p32"/>
            <p:cNvSpPr/>
            <p:nvPr/>
          </p:nvSpPr>
          <p:spPr>
            <a:xfrm>
              <a:off x="4501351" y="2226459"/>
              <a:ext cx="45720" cy="1303020"/>
            </a:xfrm>
            <a:custGeom>
              <a:rect b="b" l="l" r="r" t="t"/>
              <a:pathLst>
                <a:path extrusionOk="0" h="1303020" w="45720">
                  <a:moveTo>
                    <a:pt x="45203" y="0"/>
                  </a:moveTo>
                  <a:lnTo>
                    <a:pt x="0" y="0"/>
                  </a:lnTo>
                  <a:lnTo>
                    <a:pt x="0" y="1302948"/>
                  </a:lnTo>
                  <a:lnTo>
                    <a:pt x="45203" y="1302948"/>
                  </a:lnTo>
                  <a:lnTo>
                    <a:pt x="45203"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4" name="Google Shape;804;p32"/>
            <p:cNvSpPr/>
            <p:nvPr/>
          </p:nvSpPr>
          <p:spPr>
            <a:xfrm>
              <a:off x="4501351" y="2226459"/>
              <a:ext cx="45720" cy="1303020"/>
            </a:xfrm>
            <a:custGeom>
              <a:rect b="b" l="l" r="r" t="t"/>
              <a:pathLst>
                <a:path extrusionOk="0" h="1303020" w="45720">
                  <a:moveTo>
                    <a:pt x="45203" y="0"/>
                  </a:moveTo>
                  <a:lnTo>
                    <a:pt x="45203" y="1302949"/>
                  </a:lnTo>
                  <a:lnTo>
                    <a:pt x="0" y="1302949"/>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5" name="Google Shape;805;p32"/>
            <p:cNvSpPr/>
            <p:nvPr/>
          </p:nvSpPr>
          <p:spPr>
            <a:xfrm>
              <a:off x="4524790" y="2500966"/>
              <a:ext cx="45720" cy="688340"/>
            </a:xfrm>
            <a:custGeom>
              <a:rect b="b" l="l" r="r" t="t"/>
              <a:pathLst>
                <a:path extrusionOk="0" h="688339" w="45720">
                  <a:moveTo>
                    <a:pt x="45203" y="0"/>
                  </a:moveTo>
                  <a:lnTo>
                    <a:pt x="0" y="0"/>
                  </a:lnTo>
                  <a:lnTo>
                    <a:pt x="0" y="688205"/>
                  </a:lnTo>
                  <a:lnTo>
                    <a:pt x="45203" y="688205"/>
                  </a:lnTo>
                  <a:lnTo>
                    <a:pt x="45203" y="0"/>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6" name="Google Shape;806;p32"/>
            <p:cNvSpPr/>
            <p:nvPr/>
          </p:nvSpPr>
          <p:spPr>
            <a:xfrm>
              <a:off x="4524790" y="2500966"/>
              <a:ext cx="45720" cy="688340"/>
            </a:xfrm>
            <a:custGeom>
              <a:rect b="b" l="l" r="r" t="t"/>
              <a:pathLst>
                <a:path extrusionOk="0" h="688339" w="45720">
                  <a:moveTo>
                    <a:pt x="45203" y="0"/>
                  </a:moveTo>
                  <a:lnTo>
                    <a:pt x="45203" y="688205"/>
                  </a:lnTo>
                  <a:lnTo>
                    <a:pt x="0" y="688205"/>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7" name="Google Shape;807;p32"/>
            <p:cNvSpPr/>
            <p:nvPr/>
          </p:nvSpPr>
          <p:spPr>
            <a:xfrm>
              <a:off x="4524790" y="2191661"/>
              <a:ext cx="45720" cy="309880"/>
            </a:xfrm>
            <a:custGeom>
              <a:rect b="b" l="l" r="r" t="t"/>
              <a:pathLst>
                <a:path extrusionOk="0" h="309880" w="45720">
                  <a:moveTo>
                    <a:pt x="45203" y="0"/>
                  </a:moveTo>
                  <a:lnTo>
                    <a:pt x="0" y="0"/>
                  </a:lnTo>
                  <a:lnTo>
                    <a:pt x="0" y="309305"/>
                  </a:lnTo>
                  <a:lnTo>
                    <a:pt x="45203" y="309305"/>
                  </a:lnTo>
                  <a:lnTo>
                    <a:pt x="45203"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08" name="Google Shape;808;p32"/>
            <p:cNvSpPr/>
            <p:nvPr/>
          </p:nvSpPr>
          <p:spPr>
            <a:xfrm>
              <a:off x="4524790" y="2191661"/>
              <a:ext cx="45720" cy="309880"/>
            </a:xfrm>
            <a:custGeom>
              <a:rect b="b" l="l" r="r" t="t"/>
              <a:pathLst>
                <a:path extrusionOk="0" h="309880" w="45720">
                  <a:moveTo>
                    <a:pt x="45203" y="0"/>
                  </a:moveTo>
                  <a:lnTo>
                    <a:pt x="45203" y="309304"/>
                  </a:lnTo>
                  <a:lnTo>
                    <a:pt x="0" y="309304"/>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09" name="Google Shape;809;p32"/>
            <p:cNvPicPr preferRelativeResize="0"/>
            <p:nvPr/>
          </p:nvPicPr>
          <p:blipFill rotWithShape="1">
            <a:blip r:embed="rId45">
              <a:alphaModFix/>
            </a:blip>
            <a:srcRect b="0" l="0" r="0" t="0"/>
            <a:stretch/>
          </p:blipFill>
          <p:spPr>
            <a:xfrm>
              <a:off x="4594351" y="2936748"/>
              <a:ext cx="1200912" cy="661415"/>
            </a:xfrm>
            <a:prstGeom prst="rect">
              <a:avLst/>
            </a:prstGeom>
            <a:noFill/>
            <a:ln>
              <a:noFill/>
            </a:ln>
          </p:spPr>
        </p:pic>
        <p:sp>
          <p:nvSpPr>
            <p:cNvPr id="810" name="Google Shape;810;p32"/>
            <p:cNvSpPr/>
            <p:nvPr/>
          </p:nvSpPr>
          <p:spPr>
            <a:xfrm>
              <a:off x="4604313" y="2289197"/>
              <a:ext cx="45720" cy="1301115"/>
            </a:xfrm>
            <a:custGeom>
              <a:rect b="b" l="l" r="r" t="t"/>
              <a:pathLst>
                <a:path extrusionOk="0" h="1301114" w="45720">
                  <a:moveTo>
                    <a:pt x="45203" y="0"/>
                  </a:moveTo>
                  <a:lnTo>
                    <a:pt x="0" y="0"/>
                  </a:lnTo>
                  <a:lnTo>
                    <a:pt x="0" y="1301017"/>
                  </a:lnTo>
                  <a:lnTo>
                    <a:pt x="45203" y="1301017"/>
                  </a:lnTo>
                  <a:lnTo>
                    <a:pt x="45203"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1" name="Google Shape;811;p32"/>
            <p:cNvSpPr/>
            <p:nvPr/>
          </p:nvSpPr>
          <p:spPr>
            <a:xfrm>
              <a:off x="4604313" y="2289197"/>
              <a:ext cx="45720" cy="1301115"/>
            </a:xfrm>
            <a:custGeom>
              <a:rect b="b" l="l" r="r" t="t"/>
              <a:pathLst>
                <a:path extrusionOk="0" h="1301114" w="45720">
                  <a:moveTo>
                    <a:pt x="45203" y="0"/>
                  </a:moveTo>
                  <a:lnTo>
                    <a:pt x="45203" y="1301016"/>
                  </a:lnTo>
                  <a:lnTo>
                    <a:pt x="0" y="1301016"/>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2" name="Google Shape;812;p32"/>
            <p:cNvSpPr/>
            <p:nvPr/>
          </p:nvSpPr>
          <p:spPr>
            <a:xfrm>
              <a:off x="4605150" y="2566606"/>
              <a:ext cx="45720" cy="688340"/>
            </a:xfrm>
            <a:custGeom>
              <a:rect b="b" l="l" r="r" t="t"/>
              <a:pathLst>
                <a:path extrusionOk="0" h="688339" w="45720">
                  <a:moveTo>
                    <a:pt x="45203" y="0"/>
                  </a:moveTo>
                  <a:lnTo>
                    <a:pt x="0" y="0"/>
                  </a:lnTo>
                  <a:lnTo>
                    <a:pt x="0" y="688205"/>
                  </a:lnTo>
                  <a:lnTo>
                    <a:pt x="45203" y="688205"/>
                  </a:lnTo>
                  <a:lnTo>
                    <a:pt x="45203" y="0"/>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3" name="Google Shape;813;p32"/>
            <p:cNvSpPr/>
            <p:nvPr/>
          </p:nvSpPr>
          <p:spPr>
            <a:xfrm>
              <a:off x="4605150" y="2566606"/>
              <a:ext cx="45720" cy="688340"/>
            </a:xfrm>
            <a:custGeom>
              <a:rect b="b" l="l" r="r" t="t"/>
              <a:pathLst>
                <a:path extrusionOk="0" h="688339" w="45720">
                  <a:moveTo>
                    <a:pt x="45203" y="0"/>
                  </a:moveTo>
                  <a:lnTo>
                    <a:pt x="45203" y="688205"/>
                  </a:lnTo>
                  <a:lnTo>
                    <a:pt x="0" y="688205"/>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4" name="Google Shape;814;p32"/>
            <p:cNvSpPr/>
            <p:nvPr/>
          </p:nvSpPr>
          <p:spPr>
            <a:xfrm>
              <a:off x="4605150" y="2257301"/>
              <a:ext cx="45720" cy="309880"/>
            </a:xfrm>
            <a:custGeom>
              <a:rect b="b" l="l" r="r" t="t"/>
              <a:pathLst>
                <a:path extrusionOk="0" h="309880" w="45720">
                  <a:moveTo>
                    <a:pt x="45203" y="0"/>
                  </a:moveTo>
                  <a:lnTo>
                    <a:pt x="0" y="0"/>
                  </a:lnTo>
                  <a:lnTo>
                    <a:pt x="0" y="309305"/>
                  </a:lnTo>
                  <a:lnTo>
                    <a:pt x="45203" y="309305"/>
                  </a:lnTo>
                  <a:lnTo>
                    <a:pt x="45203"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5" name="Google Shape;815;p32"/>
            <p:cNvSpPr/>
            <p:nvPr/>
          </p:nvSpPr>
          <p:spPr>
            <a:xfrm>
              <a:off x="4605150" y="2257301"/>
              <a:ext cx="45720" cy="309880"/>
            </a:xfrm>
            <a:custGeom>
              <a:rect b="b" l="l" r="r" t="t"/>
              <a:pathLst>
                <a:path extrusionOk="0" h="309880" w="45720">
                  <a:moveTo>
                    <a:pt x="45203" y="0"/>
                  </a:moveTo>
                  <a:lnTo>
                    <a:pt x="45203" y="309304"/>
                  </a:lnTo>
                  <a:lnTo>
                    <a:pt x="0" y="309304"/>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16" name="Google Shape;816;p32"/>
            <p:cNvPicPr preferRelativeResize="0"/>
            <p:nvPr/>
          </p:nvPicPr>
          <p:blipFill rotWithShape="1">
            <a:blip r:embed="rId46">
              <a:alphaModFix/>
            </a:blip>
            <a:srcRect b="0" l="0" r="0" t="0"/>
            <a:stretch/>
          </p:blipFill>
          <p:spPr>
            <a:xfrm>
              <a:off x="4694935" y="2918460"/>
              <a:ext cx="1234439" cy="658368"/>
            </a:xfrm>
            <a:prstGeom prst="rect">
              <a:avLst/>
            </a:prstGeom>
            <a:noFill/>
            <a:ln>
              <a:noFill/>
            </a:ln>
          </p:spPr>
        </p:pic>
        <p:sp>
          <p:nvSpPr>
            <p:cNvPr id="817" name="Google Shape;817;p32"/>
            <p:cNvSpPr/>
            <p:nvPr/>
          </p:nvSpPr>
          <p:spPr>
            <a:xfrm>
              <a:off x="4703928" y="2269888"/>
              <a:ext cx="80645" cy="1301115"/>
            </a:xfrm>
            <a:custGeom>
              <a:rect b="b" l="l" r="r" t="t"/>
              <a:pathLst>
                <a:path extrusionOk="0" h="1301114" w="80645">
                  <a:moveTo>
                    <a:pt x="80361" y="0"/>
                  </a:moveTo>
                  <a:lnTo>
                    <a:pt x="0" y="0"/>
                  </a:lnTo>
                  <a:lnTo>
                    <a:pt x="0" y="1301015"/>
                  </a:lnTo>
                  <a:lnTo>
                    <a:pt x="80361" y="1301015"/>
                  </a:lnTo>
                  <a:lnTo>
                    <a:pt x="80361"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8" name="Google Shape;818;p32"/>
            <p:cNvSpPr/>
            <p:nvPr/>
          </p:nvSpPr>
          <p:spPr>
            <a:xfrm>
              <a:off x="4703929" y="2269888"/>
              <a:ext cx="80645" cy="1301115"/>
            </a:xfrm>
            <a:custGeom>
              <a:rect b="b" l="l" r="r" t="t"/>
              <a:pathLst>
                <a:path extrusionOk="0" h="1301114" w="80645">
                  <a:moveTo>
                    <a:pt x="80361" y="0"/>
                  </a:moveTo>
                  <a:lnTo>
                    <a:pt x="80361" y="1301016"/>
                  </a:lnTo>
                  <a:lnTo>
                    <a:pt x="0" y="1301016"/>
                  </a:lnTo>
                  <a:lnTo>
                    <a:pt x="0" y="0"/>
                  </a:lnTo>
                  <a:lnTo>
                    <a:pt x="80361"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19" name="Google Shape;819;p32"/>
            <p:cNvSpPr/>
            <p:nvPr/>
          </p:nvSpPr>
          <p:spPr>
            <a:xfrm>
              <a:off x="4705603" y="2550196"/>
              <a:ext cx="45720" cy="688340"/>
            </a:xfrm>
            <a:custGeom>
              <a:rect b="b" l="l" r="r" t="t"/>
              <a:pathLst>
                <a:path extrusionOk="0" h="688339" w="45720">
                  <a:moveTo>
                    <a:pt x="45203" y="0"/>
                  </a:moveTo>
                  <a:lnTo>
                    <a:pt x="0" y="0"/>
                  </a:lnTo>
                  <a:lnTo>
                    <a:pt x="0" y="688205"/>
                  </a:lnTo>
                  <a:lnTo>
                    <a:pt x="45203" y="688205"/>
                  </a:lnTo>
                  <a:lnTo>
                    <a:pt x="45203" y="0"/>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0" name="Google Shape;820;p32"/>
            <p:cNvSpPr/>
            <p:nvPr/>
          </p:nvSpPr>
          <p:spPr>
            <a:xfrm>
              <a:off x="4705603" y="2550196"/>
              <a:ext cx="45720" cy="688340"/>
            </a:xfrm>
            <a:custGeom>
              <a:rect b="b" l="l" r="r" t="t"/>
              <a:pathLst>
                <a:path extrusionOk="0" h="688339" w="45720">
                  <a:moveTo>
                    <a:pt x="45203" y="0"/>
                  </a:moveTo>
                  <a:lnTo>
                    <a:pt x="45203" y="688205"/>
                  </a:lnTo>
                  <a:lnTo>
                    <a:pt x="0" y="688205"/>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1" name="Google Shape;821;p32"/>
            <p:cNvSpPr/>
            <p:nvPr/>
          </p:nvSpPr>
          <p:spPr>
            <a:xfrm>
              <a:off x="4705602" y="2240892"/>
              <a:ext cx="45720" cy="309880"/>
            </a:xfrm>
            <a:custGeom>
              <a:rect b="b" l="l" r="r" t="t"/>
              <a:pathLst>
                <a:path extrusionOk="0" h="309880" w="45720">
                  <a:moveTo>
                    <a:pt x="45203" y="0"/>
                  </a:moveTo>
                  <a:lnTo>
                    <a:pt x="0" y="0"/>
                  </a:lnTo>
                  <a:lnTo>
                    <a:pt x="0" y="309304"/>
                  </a:lnTo>
                  <a:lnTo>
                    <a:pt x="45203" y="309304"/>
                  </a:lnTo>
                  <a:lnTo>
                    <a:pt x="45203"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2" name="Google Shape;822;p32"/>
            <p:cNvSpPr/>
            <p:nvPr/>
          </p:nvSpPr>
          <p:spPr>
            <a:xfrm>
              <a:off x="4705602" y="2240892"/>
              <a:ext cx="45720" cy="309880"/>
            </a:xfrm>
            <a:custGeom>
              <a:rect b="b" l="l" r="r" t="t"/>
              <a:pathLst>
                <a:path extrusionOk="0" h="309880" w="45720">
                  <a:moveTo>
                    <a:pt x="45203" y="0"/>
                  </a:moveTo>
                  <a:lnTo>
                    <a:pt x="45203" y="309304"/>
                  </a:lnTo>
                  <a:lnTo>
                    <a:pt x="0" y="309304"/>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23" name="Google Shape;823;p32"/>
            <p:cNvPicPr preferRelativeResize="0"/>
            <p:nvPr/>
          </p:nvPicPr>
          <p:blipFill rotWithShape="1">
            <a:blip r:embed="rId47">
              <a:alphaModFix/>
            </a:blip>
            <a:srcRect b="0" l="0" r="0" t="0"/>
            <a:stretch/>
          </p:blipFill>
          <p:spPr>
            <a:xfrm>
              <a:off x="4755895" y="2863596"/>
              <a:ext cx="1155191" cy="643127"/>
            </a:xfrm>
            <a:prstGeom prst="rect">
              <a:avLst/>
            </a:prstGeom>
            <a:noFill/>
            <a:ln>
              <a:noFill/>
            </a:ln>
          </p:spPr>
        </p:pic>
        <p:sp>
          <p:nvSpPr>
            <p:cNvPr id="824" name="Google Shape;824;p32"/>
            <p:cNvSpPr/>
            <p:nvPr/>
          </p:nvSpPr>
          <p:spPr>
            <a:xfrm>
              <a:off x="4765315" y="2228637"/>
              <a:ext cx="27940" cy="1272540"/>
            </a:xfrm>
            <a:custGeom>
              <a:rect b="b" l="l" r="r" t="t"/>
              <a:pathLst>
                <a:path extrusionOk="0" h="1272539" w="27939">
                  <a:moveTo>
                    <a:pt x="27903" y="0"/>
                  </a:moveTo>
                  <a:lnTo>
                    <a:pt x="0" y="0"/>
                  </a:lnTo>
                  <a:lnTo>
                    <a:pt x="0" y="1272038"/>
                  </a:lnTo>
                  <a:lnTo>
                    <a:pt x="27903" y="1272038"/>
                  </a:lnTo>
                  <a:lnTo>
                    <a:pt x="27903"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5" name="Google Shape;825;p32"/>
            <p:cNvSpPr/>
            <p:nvPr/>
          </p:nvSpPr>
          <p:spPr>
            <a:xfrm>
              <a:off x="4765315" y="2228637"/>
              <a:ext cx="27940" cy="1272540"/>
            </a:xfrm>
            <a:custGeom>
              <a:rect b="b" l="l" r="r" t="t"/>
              <a:pathLst>
                <a:path extrusionOk="0" h="1272539" w="27939">
                  <a:moveTo>
                    <a:pt x="27903" y="0"/>
                  </a:moveTo>
                  <a:lnTo>
                    <a:pt x="27903" y="1272038"/>
                  </a:lnTo>
                  <a:lnTo>
                    <a:pt x="0" y="1272038"/>
                  </a:lnTo>
                  <a:lnTo>
                    <a:pt x="0" y="0"/>
                  </a:lnTo>
                  <a:lnTo>
                    <a:pt x="279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6" name="Google Shape;826;p32"/>
            <p:cNvSpPr/>
            <p:nvPr/>
          </p:nvSpPr>
          <p:spPr>
            <a:xfrm>
              <a:off x="4759115" y="2498637"/>
              <a:ext cx="41910" cy="676910"/>
            </a:xfrm>
            <a:custGeom>
              <a:rect b="b" l="l" r="r" t="t"/>
              <a:pathLst>
                <a:path extrusionOk="0" h="676910" w="41910">
                  <a:moveTo>
                    <a:pt x="41855" y="0"/>
                  </a:moveTo>
                  <a:lnTo>
                    <a:pt x="0" y="0"/>
                  </a:lnTo>
                  <a:lnTo>
                    <a:pt x="0" y="676899"/>
                  </a:lnTo>
                  <a:lnTo>
                    <a:pt x="41855" y="676899"/>
                  </a:lnTo>
                  <a:lnTo>
                    <a:pt x="41855" y="0"/>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7" name="Google Shape;827;p32"/>
            <p:cNvSpPr/>
            <p:nvPr/>
          </p:nvSpPr>
          <p:spPr>
            <a:xfrm>
              <a:off x="4759115" y="2498637"/>
              <a:ext cx="41910" cy="676910"/>
            </a:xfrm>
            <a:custGeom>
              <a:rect b="b" l="l" r="r" t="t"/>
              <a:pathLst>
                <a:path extrusionOk="0" h="676910" w="41910">
                  <a:moveTo>
                    <a:pt x="41855" y="0"/>
                  </a:moveTo>
                  <a:lnTo>
                    <a:pt x="41855" y="676899"/>
                  </a:lnTo>
                  <a:lnTo>
                    <a:pt x="0" y="676899"/>
                  </a:lnTo>
                  <a:lnTo>
                    <a:pt x="0" y="0"/>
                  </a:lnTo>
                  <a:lnTo>
                    <a:pt x="4185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8" name="Google Shape;828;p32"/>
            <p:cNvSpPr/>
            <p:nvPr/>
          </p:nvSpPr>
          <p:spPr>
            <a:xfrm>
              <a:off x="4759115" y="2194414"/>
              <a:ext cx="41910" cy="304800"/>
            </a:xfrm>
            <a:custGeom>
              <a:rect b="b" l="l" r="r" t="t"/>
              <a:pathLst>
                <a:path extrusionOk="0" h="304800" w="41910">
                  <a:moveTo>
                    <a:pt x="41855" y="0"/>
                  </a:moveTo>
                  <a:lnTo>
                    <a:pt x="0" y="0"/>
                  </a:lnTo>
                  <a:lnTo>
                    <a:pt x="0" y="304224"/>
                  </a:lnTo>
                  <a:lnTo>
                    <a:pt x="41855" y="304224"/>
                  </a:lnTo>
                  <a:lnTo>
                    <a:pt x="41855"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29" name="Google Shape;829;p32"/>
            <p:cNvSpPr/>
            <p:nvPr/>
          </p:nvSpPr>
          <p:spPr>
            <a:xfrm>
              <a:off x="4759115" y="2194414"/>
              <a:ext cx="41910" cy="304800"/>
            </a:xfrm>
            <a:custGeom>
              <a:rect b="b" l="l" r="r" t="t"/>
              <a:pathLst>
                <a:path extrusionOk="0" h="304800" w="41910">
                  <a:moveTo>
                    <a:pt x="41855" y="0"/>
                  </a:moveTo>
                  <a:lnTo>
                    <a:pt x="41855" y="304224"/>
                  </a:lnTo>
                  <a:lnTo>
                    <a:pt x="0" y="304224"/>
                  </a:lnTo>
                  <a:lnTo>
                    <a:pt x="0" y="0"/>
                  </a:lnTo>
                  <a:lnTo>
                    <a:pt x="4185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30" name="Google Shape;830;p32"/>
            <p:cNvPicPr preferRelativeResize="0"/>
            <p:nvPr/>
          </p:nvPicPr>
          <p:blipFill rotWithShape="1">
            <a:blip r:embed="rId48">
              <a:alphaModFix/>
            </a:blip>
            <a:srcRect b="0" l="0" r="0" t="0"/>
            <a:stretch/>
          </p:blipFill>
          <p:spPr>
            <a:xfrm>
              <a:off x="4902200" y="2391156"/>
              <a:ext cx="1002791" cy="554736"/>
            </a:xfrm>
            <a:prstGeom prst="rect">
              <a:avLst/>
            </a:prstGeom>
            <a:noFill/>
            <a:ln>
              <a:noFill/>
            </a:ln>
          </p:spPr>
        </p:pic>
        <p:sp>
          <p:nvSpPr>
            <p:cNvPr id="831" name="Google Shape;831;p32"/>
            <p:cNvSpPr/>
            <p:nvPr/>
          </p:nvSpPr>
          <p:spPr>
            <a:xfrm>
              <a:off x="4911870" y="1844062"/>
              <a:ext cx="27940" cy="1095375"/>
            </a:xfrm>
            <a:custGeom>
              <a:rect b="b" l="l" r="r" t="t"/>
              <a:pathLst>
                <a:path extrusionOk="0" h="1095375" w="27939">
                  <a:moveTo>
                    <a:pt x="27904" y="0"/>
                  </a:moveTo>
                  <a:lnTo>
                    <a:pt x="0" y="0"/>
                  </a:lnTo>
                  <a:lnTo>
                    <a:pt x="0" y="1095016"/>
                  </a:lnTo>
                  <a:lnTo>
                    <a:pt x="27904" y="1095016"/>
                  </a:lnTo>
                  <a:lnTo>
                    <a:pt x="27904"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2" name="Google Shape;832;p32"/>
            <p:cNvSpPr/>
            <p:nvPr/>
          </p:nvSpPr>
          <p:spPr>
            <a:xfrm>
              <a:off x="4911871" y="1844062"/>
              <a:ext cx="27940" cy="1095375"/>
            </a:xfrm>
            <a:custGeom>
              <a:rect b="b" l="l" r="r" t="t"/>
              <a:pathLst>
                <a:path extrusionOk="0" h="1095375" w="27939">
                  <a:moveTo>
                    <a:pt x="27903" y="0"/>
                  </a:moveTo>
                  <a:lnTo>
                    <a:pt x="27903" y="1095016"/>
                  </a:lnTo>
                  <a:lnTo>
                    <a:pt x="0" y="1095016"/>
                  </a:lnTo>
                  <a:lnTo>
                    <a:pt x="0" y="0"/>
                  </a:lnTo>
                  <a:lnTo>
                    <a:pt x="279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3" name="Google Shape;833;p32"/>
            <p:cNvSpPr/>
            <p:nvPr/>
          </p:nvSpPr>
          <p:spPr>
            <a:xfrm>
              <a:off x="4906445" y="2086042"/>
              <a:ext cx="41910" cy="580390"/>
            </a:xfrm>
            <a:custGeom>
              <a:rect b="b" l="l" r="r" t="t"/>
              <a:pathLst>
                <a:path extrusionOk="0" h="580389" w="41910">
                  <a:moveTo>
                    <a:pt x="41855" y="0"/>
                  </a:moveTo>
                  <a:lnTo>
                    <a:pt x="0" y="0"/>
                  </a:lnTo>
                  <a:lnTo>
                    <a:pt x="0" y="580097"/>
                  </a:lnTo>
                  <a:lnTo>
                    <a:pt x="41855" y="580097"/>
                  </a:lnTo>
                  <a:lnTo>
                    <a:pt x="41855" y="0"/>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4" name="Google Shape;834;p32"/>
            <p:cNvSpPr/>
            <p:nvPr/>
          </p:nvSpPr>
          <p:spPr>
            <a:xfrm>
              <a:off x="4906445" y="2086042"/>
              <a:ext cx="41910" cy="580390"/>
            </a:xfrm>
            <a:custGeom>
              <a:rect b="b" l="l" r="r" t="t"/>
              <a:pathLst>
                <a:path extrusionOk="0" h="580389" w="41910">
                  <a:moveTo>
                    <a:pt x="41855" y="0"/>
                  </a:moveTo>
                  <a:lnTo>
                    <a:pt x="41855" y="580097"/>
                  </a:lnTo>
                  <a:lnTo>
                    <a:pt x="0" y="580097"/>
                  </a:lnTo>
                  <a:lnTo>
                    <a:pt x="0" y="0"/>
                  </a:lnTo>
                  <a:lnTo>
                    <a:pt x="4185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5" name="Google Shape;835;p32"/>
            <p:cNvSpPr/>
            <p:nvPr/>
          </p:nvSpPr>
          <p:spPr>
            <a:xfrm>
              <a:off x="4906445" y="1825322"/>
              <a:ext cx="41910" cy="260985"/>
            </a:xfrm>
            <a:custGeom>
              <a:rect b="b" l="l" r="r" t="t"/>
              <a:pathLst>
                <a:path extrusionOk="0" h="260985" w="41910">
                  <a:moveTo>
                    <a:pt x="41855" y="0"/>
                  </a:moveTo>
                  <a:lnTo>
                    <a:pt x="0" y="0"/>
                  </a:lnTo>
                  <a:lnTo>
                    <a:pt x="0" y="260719"/>
                  </a:lnTo>
                  <a:lnTo>
                    <a:pt x="41855" y="260719"/>
                  </a:lnTo>
                  <a:lnTo>
                    <a:pt x="41855"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6" name="Google Shape;836;p32"/>
            <p:cNvSpPr/>
            <p:nvPr/>
          </p:nvSpPr>
          <p:spPr>
            <a:xfrm>
              <a:off x="4906445" y="1825322"/>
              <a:ext cx="41910" cy="260985"/>
            </a:xfrm>
            <a:custGeom>
              <a:rect b="b" l="l" r="r" t="t"/>
              <a:pathLst>
                <a:path extrusionOk="0" h="260985" w="41910">
                  <a:moveTo>
                    <a:pt x="41855" y="0"/>
                  </a:moveTo>
                  <a:lnTo>
                    <a:pt x="41855" y="260718"/>
                  </a:lnTo>
                  <a:lnTo>
                    <a:pt x="0" y="260718"/>
                  </a:lnTo>
                  <a:lnTo>
                    <a:pt x="0" y="0"/>
                  </a:lnTo>
                  <a:lnTo>
                    <a:pt x="4185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37" name="Google Shape;837;p32"/>
            <p:cNvPicPr preferRelativeResize="0"/>
            <p:nvPr/>
          </p:nvPicPr>
          <p:blipFill rotWithShape="1">
            <a:blip r:embed="rId49">
              <a:alphaModFix/>
            </a:blip>
            <a:srcRect b="0" l="0" r="0" t="0"/>
            <a:stretch/>
          </p:blipFill>
          <p:spPr>
            <a:xfrm>
              <a:off x="4957063" y="2345436"/>
              <a:ext cx="1063752" cy="560832"/>
            </a:xfrm>
            <a:prstGeom prst="rect">
              <a:avLst/>
            </a:prstGeom>
            <a:noFill/>
            <a:ln>
              <a:noFill/>
            </a:ln>
          </p:spPr>
        </p:pic>
        <p:sp>
          <p:nvSpPr>
            <p:cNvPr id="838" name="Google Shape;838;p32"/>
            <p:cNvSpPr/>
            <p:nvPr/>
          </p:nvSpPr>
          <p:spPr>
            <a:xfrm>
              <a:off x="4965941" y="1795672"/>
              <a:ext cx="80645" cy="1105535"/>
            </a:xfrm>
            <a:custGeom>
              <a:rect b="b" l="l" r="r" t="t"/>
              <a:pathLst>
                <a:path extrusionOk="0" h="1105535" w="80645">
                  <a:moveTo>
                    <a:pt x="80361" y="0"/>
                  </a:moveTo>
                  <a:lnTo>
                    <a:pt x="0" y="0"/>
                  </a:lnTo>
                  <a:lnTo>
                    <a:pt x="0" y="1105068"/>
                  </a:lnTo>
                  <a:lnTo>
                    <a:pt x="80361" y="1105068"/>
                  </a:lnTo>
                  <a:lnTo>
                    <a:pt x="80361"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39" name="Google Shape;839;p32"/>
            <p:cNvSpPr/>
            <p:nvPr/>
          </p:nvSpPr>
          <p:spPr>
            <a:xfrm>
              <a:off x="4965941" y="1795672"/>
              <a:ext cx="80645" cy="1105535"/>
            </a:xfrm>
            <a:custGeom>
              <a:rect b="b" l="l" r="r" t="t"/>
              <a:pathLst>
                <a:path extrusionOk="0" h="1105535" w="80645">
                  <a:moveTo>
                    <a:pt x="80361" y="0"/>
                  </a:moveTo>
                  <a:lnTo>
                    <a:pt x="80361" y="1105068"/>
                  </a:lnTo>
                  <a:lnTo>
                    <a:pt x="0" y="1105068"/>
                  </a:lnTo>
                  <a:lnTo>
                    <a:pt x="0" y="0"/>
                  </a:lnTo>
                  <a:lnTo>
                    <a:pt x="80361"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0" name="Google Shape;840;p32"/>
            <p:cNvSpPr/>
            <p:nvPr/>
          </p:nvSpPr>
          <p:spPr>
            <a:xfrm>
              <a:off x="4973476" y="2029124"/>
              <a:ext cx="45720" cy="575310"/>
            </a:xfrm>
            <a:custGeom>
              <a:rect b="b" l="l" r="r" t="t"/>
              <a:pathLst>
                <a:path extrusionOk="0" h="575310" w="45720">
                  <a:moveTo>
                    <a:pt x="45203" y="0"/>
                  </a:moveTo>
                  <a:lnTo>
                    <a:pt x="0" y="0"/>
                  </a:lnTo>
                  <a:lnTo>
                    <a:pt x="0" y="575153"/>
                  </a:lnTo>
                  <a:lnTo>
                    <a:pt x="45203" y="575153"/>
                  </a:lnTo>
                  <a:lnTo>
                    <a:pt x="45203" y="0"/>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1" name="Google Shape;841;p32"/>
            <p:cNvSpPr/>
            <p:nvPr/>
          </p:nvSpPr>
          <p:spPr>
            <a:xfrm>
              <a:off x="4973476" y="2029124"/>
              <a:ext cx="45720" cy="575310"/>
            </a:xfrm>
            <a:custGeom>
              <a:rect b="b" l="l" r="r" t="t"/>
              <a:pathLst>
                <a:path extrusionOk="0" h="575310" w="45720">
                  <a:moveTo>
                    <a:pt x="45203" y="0"/>
                  </a:moveTo>
                  <a:lnTo>
                    <a:pt x="45203" y="575152"/>
                  </a:lnTo>
                  <a:lnTo>
                    <a:pt x="0" y="575152"/>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2" name="Google Shape;842;p32"/>
            <p:cNvSpPr/>
            <p:nvPr/>
          </p:nvSpPr>
          <p:spPr>
            <a:xfrm>
              <a:off x="4973476" y="1770631"/>
              <a:ext cx="45720" cy="259079"/>
            </a:xfrm>
            <a:custGeom>
              <a:rect b="b" l="l" r="r" t="t"/>
              <a:pathLst>
                <a:path extrusionOk="0" h="259080" w="45720">
                  <a:moveTo>
                    <a:pt x="45203" y="0"/>
                  </a:moveTo>
                  <a:lnTo>
                    <a:pt x="0" y="0"/>
                  </a:lnTo>
                  <a:lnTo>
                    <a:pt x="0" y="258494"/>
                  </a:lnTo>
                  <a:lnTo>
                    <a:pt x="45203" y="258494"/>
                  </a:lnTo>
                  <a:lnTo>
                    <a:pt x="45203"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3" name="Google Shape;843;p32"/>
            <p:cNvSpPr/>
            <p:nvPr/>
          </p:nvSpPr>
          <p:spPr>
            <a:xfrm>
              <a:off x="4973476" y="1770631"/>
              <a:ext cx="45720" cy="259079"/>
            </a:xfrm>
            <a:custGeom>
              <a:rect b="b" l="l" r="r" t="t"/>
              <a:pathLst>
                <a:path extrusionOk="0" h="259080" w="45720">
                  <a:moveTo>
                    <a:pt x="45203" y="0"/>
                  </a:moveTo>
                  <a:lnTo>
                    <a:pt x="45203" y="258495"/>
                  </a:lnTo>
                  <a:lnTo>
                    <a:pt x="0" y="258495"/>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44" name="Google Shape;844;p32"/>
            <p:cNvPicPr preferRelativeResize="0"/>
            <p:nvPr/>
          </p:nvPicPr>
          <p:blipFill rotWithShape="1">
            <a:blip r:embed="rId50">
              <a:alphaModFix/>
            </a:blip>
            <a:srcRect b="0" l="0" r="0" t="0"/>
            <a:stretch/>
          </p:blipFill>
          <p:spPr>
            <a:xfrm>
              <a:off x="5039359" y="2375916"/>
              <a:ext cx="1024127" cy="554736"/>
            </a:xfrm>
            <a:prstGeom prst="rect">
              <a:avLst/>
            </a:prstGeom>
            <a:noFill/>
            <a:ln>
              <a:noFill/>
            </a:ln>
          </p:spPr>
        </p:pic>
        <p:sp>
          <p:nvSpPr>
            <p:cNvPr id="845" name="Google Shape;845;p32"/>
            <p:cNvSpPr/>
            <p:nvPr/>
          </p:nvSpPr>
          <p:spPr>
            <a:xfrm>
              <a:off x="5048627" y="1829551"/>
              <a:ext cx="51435" cy="1094105"/>
            </a:xfrm>
            <a:custGeom>
              <a:rect b="b" l="l" r="r" t="t"/>
              <a:pathLst>
                <a:path extrusionOk="0" h="1094105" w="51435">
                  <a:moveTo>
                    <a:pt x="51156" y="0"/>
                  </a:moveTo>
                  <a:lnTo>
                    <a:pt x="0" y="0"/>
                  </a:lnTo>
                  <a:lnTo>
                    <a:pt x="0" y="1093683"/>
                  </a:lnTo>
                  <a:lnTo>
                    <a:pt x="51156" y="1093683"/>
                  </a:lnTo>
                  <a:lnTo>
                    <a:pt x="51156"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6" name="Google Shape;846;p32"/>
            <p:cNvSpPr/>
            <p:nvPr/>
          </p:nvSpPr>
          <p:spPr>
            <a:xfrm>
              <a:off x="5048627" y="1829551"/>
              <a:ext cx="51435" cy="1094105"/>
            </a:xfrm>
            <a:custGeom>
              <a:rect b="b" l="l" r="r" t="t"/>
              <a:pathLst>
                <a:path extrusionOk="0" h="1094105" w="51435">
                  <a:moveTo>
                    <a:pt x="51156" y="0"/>
                  </a:moveTo>
                  <a:lnTo>
                    <a:pt x="51156" y="1093682"/>
                  </a:lnTo>
                  <a:lnTo>
                    <a:pt x="0" y="1093682"/>
                  </a:lnTo>
                  <a:lnTo>
                    <a:pt x="0" y="0"/>
                  </a:lnTo>
                  <a:lnTo>
                    <a:pt x="51156"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7" name="Google Shape;847;p32"/>
            <p:cNvSpPr/>
            <p:nvPr/>
          </p:nvSpPr>
          <p:spPr>
            <a:xfrm>
              <a:off x="5047078" y="2072049"/>
              <a:ext cx="41910" cy="579755"/>
            </a:xfrm>
            <a:custGeom>
              <a:rect b="b" l="l" r="r" t="t"/>
              <a:pathLst>
                <a:path extrusionOk="0" h="579755" w="41910">
                  <a:moveTo>
                    <a:pt x="41855" y="0"/>
                  </a:moveTo>
                  <a:lnTo>
                    <a:pt x="0" y="0"/>
                  </a:lnTo>
                  <a:lnTo>
                    <a:pt x="0" y="579391"/>
                  </a:lnTo>
                  <a:lnTo>
                    <a:pt x="41855" y="579391"/>
                  </a:lnTo>
                  <a:lnTo>
                    <a:pt x="41855" y="0"/>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8" name="Google Shape;848;p32"/>
            <p:cNvSpPr/>
            <p:nvPr/>
          </p:nvSpPr>
          <p:spPr>
            <a:xfrm>
              <a:off x="5047078" y="2072049"/>
              <a:ext cx="41910" cy="579755"/>
            </a:xfrm>
            <a:custGeom>
              <a:rect b="b" l="l" r="r" t="t"/>
              <a:pathLst>
                <a:path extrusionOk="0" h="579755" w="41910">
                  <a:moveTo>
                    <a:pt x="41855" y="0"/>
                  </a:moveTo>
                  <a:lnTo>
                    <a:pt x="41855" y="579391"/>
                  </a:lnTo>
                  <a:lnTo>
                    <a:pt x="0" y="579391"/>
                  </a:lnTo>
                  <a:lnTo>
                    <a:pt x="0" y="0"/>
                  </a:lnTo>
                  <a:lnTo>
                    <a:pt x="4185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49" name="Google Shape;849;p32"/>
            <p:cNvSpPr/>
            <p:nvPr/>
          </p:nvSpPr>
          <p:spPr>
            <a:xfrm>
              <a:off x="5047077" y="1811648"/>
              <a:ext cx="41910" cy="260985"/>
            </a:xfrm>
            <a:custGeom>
              <a:rect b="b" l="l" r="r" t="t"/>
              <a:pathLst>
                <a:path extrusionOk="0" h="260985" w="41910">
                  <a:moveTo>
                    <a:pt x="41855" y="0"/>
                  </a:moveTo>
                  <a:lnTo>
                    <a:pt x="0" y="0"/>
                  </a:lnTo>
                  <a:lnTo>
                    <a:pt x="0" y="260400"/>
                  </a:lnTo>
                  <a:lnTo>
                    <a:pt x="41855" y="260400"/>
                  </a:lnTo>
                  <a:lnTo>
                    <a:pt x="41855"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0" name="Google Shape;850;p32"/>
            <p:cNvSpPr/>
            <p:nvPr/>
          </p:nvSpPr>
          <p:spPr>
            <a:xfrm>
              <a:off x="5047077" y="1811648"/>
              <a:ext cx="41910" cy="260985"/>
            </a:xfrm>
            <a:custGeom>
              <a:rect b="b" l="l" r="r" t="t"/>
              <a:pathLst>
                <a:path extrusionOk="0" h="260985" w="41910">
                  <a:moveTo>
                    <a:pt x="41855" y="0"/>
                  </a:moveTo>
                  <a:lnTo>
                    <a:pt x="41855" y="260400"/>
                  </a:lnTo>
                  <a:lnTo>
                    <a:pt x="0" y="260400"/>
                  </a:lnTo>
                  <a:lnTo>
                    <a:pt x="0" y="0"/>
                  </a:lnTo>
                  <a:lnTo>
                    <a:pt x="4185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51" name="Google Shape;851;p32"/>
            <p:cNvPicPr preferRelativeResize="0"/>
            <p:nvPr/>
          </p:nvPicPr>
          <p:blipFill rotWithShape="1">
            <a:blip r:embed="rId51">
              <a:alphaModFix/>
            </a:blip>
            <a:srcRect b="0" l="0" r="0" t="0"/>
            <a:stretch/>
          </p:blipFill>
          <p:spPr>
            <a:xfrm>
              <a:off x="5036311" y="2491740"/>
              <a:ext cx="993648" cy="539496"/>
            </a:xfrm>
            <a:prstGeom prst="rect">
              <a:avLst/>
            </a:prstGeom>
            <a:noFill/>
            <a:ln>
              <a:noFill/>
            </a:ln>
          </p:spPr>
        </p:pic>
        <p:sp>
          <p:nvSpPr>
            <p:cNvPr id="852" name="Google Shape;852;p32"/>
            <p:cNvSpPr/>
            <p:nvPr/>
          </p:nvSpPr>
          <p:spPr>
            <a:xfrm>
              <a:off x="5044630" y="1960256"/>
              <a:ext cx="45720" cy="1064895"/>
            </a:xfrm>
            <a:custGeom>
              <a:rect b="b" l="l" r="r" t="t"/>
              <a:pathLst>
                <a:path extrusionOk="0" h="1064895" w="45720">
                  <a:moveTo>
                    <a:pt x="45203" y="0"/>
                  </a:moveTo>
                  <a:lnTo>
                    <a:pt x="0" y="0"/>
                  </a:lnTo>
                  <a:lnTo>
                    <a:pt x="0" y="1064679"/>
                  </a:lnTo>
                  <a:lnTo>
                    <a:pt x="45203" y="1064679"/>
                  </a:lnTo>
                  <a:lnTo>
                    <a:pt x="45203"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3" name="Google Shape;853;p32"/>
            <p:cNvSpPr/>
            <p:nvPr/>
          </p:nvSpPr>
          <p:spPr>
            <a:xfrm>
              <a:off x="5044630" y="1960256"/>
              <a:ext cx="45720" cy="1064895"/>
            </a:xfrm>
            <a:custGeom>
              <a:rect b="b" l="l" r="r" t="t"/>
              <a:pathLst>
                <a:path extrusionOk="0" h="1064895" w="45720">
                  <a:moveTo>
                    <a:pt x="45203" y="0"/>
                  </a:moveTo>
                  <a:lnTo>
                    <a:pt x="45203" y="1064678"/>
                  </a:lnTo>
                  <a:lnTo>
                    <a:pt x="0" y="1064678"/>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4" name="Google Shape;854;p32"/>
            <p:cNvSpPr/>
            <p:nvPr/>
          </p:nvSpPr>
          <p:spPr>
            <a:xfrm>
              <a:off x="5067231" y="2154936"/>
              <a:ext cx="45720" cy="575310"/>
            </a:xfrm>
            <a:custGeom>
              <a:rect b="b" l="l" r="r" t="t"/>
              <a:pathLst>
                <a:path extrusionOk="0" h="575310" w="45720">
                  <a:moveTo>
                    <a:pt x="45203" y="0"/>
                  </a:moveTo>
                  <a:lnTo>
                    <a:pt x="0" y="0"/>
                  </a:lnTo>
                  <a:lnTo>
                    <a:pt x="0" y="575152"/>
                  </a:lnTo>
                  <a:lnTo>
                    <a:pt x="45203" y="575152"/>
                  </a:lnTo>
                  <a:lnTo>
                    <a:pt x="45203" y="0"/>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5" name="Google Shape;855;p32"/>
            <p:cNvSpPr/>
            <p:nvPr/>
          </p:nvSpPr>
          <p:spPr>
            <a:xfrm>
              <a:off x="5067231" y="2154936"/>
              <a:ext cx="45720" cy="575310"/>
            </a:xfrm>
            <a:custGeom>
              <a:rect b="b" l="l" r="r" t="t"/>
              <a:pathLst>
                <a:path extrusionOk="0" h="575310" w="45720">
                  <a:moveTo>
                    <a:pt x="45203" y="0"/>
                  </a:moveTo>
                  <a:lnTo>
                    <a:pt x="45203" y="575152"/>
                  </a:lnTo>
                  <a:lnTo>
                    <a:pt x="0" y="575152"/>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6" name="Google Shape;856;p32"/>
            <p:cNvSpPr/>
            <p:nvPr/>
          </p:nvSpPr>
          <p:spPr>
            <a:xfrm>
              <a:off x="5067231" y="1896441"/>
              <a:ext cx="45720" cy="259079"/>
            </a:xfrm>
            <a:custGeom>
              <a:rect b="b" l="l" r="r" t="t"/>
              <a:pathLst>
                <a:path extrusionOk="0" h="259080" w="45720">
                  <a:moveTo>
                    <a:pt x="45203" y="0"/>
                  </a:moveTo>
                  <a:lnTo>
                    <a:pt x="0" y="0"/>
                  </a:lnTo>
                  <a:lnTo>
                    <a:pt x="0" y="258494"/>
                  </a:lnTo>
                  <a:lnTo>
                    <a:pt x="45203" y="258494"/>
                  </a:lnTo>
                  <a:lnTo>
                    <a:pt x="45203"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57" name="Google Shape;857;p32"/>
            <p:cNvSpPr/>
            <p:nvPr/>
          </p:nvSpPr>
          <p:spPr>
            <a:xfrm>
              <a:off x="5067231" y="1896441"/>
              <a:ext cx="45720" cy="259079"/>
            </a:xfrm>
            <a:custGeom>
              <a:rect b="b" l="l" r="r" t="t"/>
              <a:pathLst>
                <a:path extrusionOk="0" h="259080" w="45720">
                  <a:moveTo>
                    <a:pt x="45203" y="0"/>
                  </a:moveTo>
                  <a:lnTo>
                    <a:pt x="45203" y="258495"/>
                  </a:lnTo>
                  <a:lnTo>
                    <a:pt x="0" y="258495"/>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58" name="Google Shape;858;p32"/>
            <p:cNvPicPr preferRelativeResize="0"/>
            <p:nvPr/>
          </p:nvPicPr>
          <p:blipFill rotWithShape="1">
            <a:blip r:embed="rId52">
              <a:alphaModFix/>
            </a:blip>
            <a:srcRect b="0" l="0" r="0" t="0"/>
            <a:stretch/>
          </p:blipFill>
          <p:spPr>
            <a:xfrm>
              <a:off x="5246623" y="2394204"/>
              <a:ext cx="1008888" cy="554736"/>
            </a:xfrm>
            <a:prstGeom prst="rect">
              <a:avLst/>
            </a:prstGeom>
            <a:noFill/>
            <a:ln>
              <a:noFill/>
            </a:ln>
          </p:spPr>
        </p:pic>
        <p:sp>
          <p:nvSpPr>
            <p:cNvPr id="859" name="Google Shape;859;p32"/>
            <p:cNvSpPr/>
            <p:nvPr/>
          </p:nvSpPr>
          <p:spPr>
            <a:xfrm>
              <a:off x="5255732" y="1848697"/>
              <a:ext cx="36195" cy="1094105"/>
            </a:xfrm>
            <a:custGeom>
              <a:rect b="b" l="l" r="r" t="t"/>
              <a:pathLst>
                <a:path extrusionOk="0" h="1094105" w="36195">
                  <a:moveTo>
                    <a:pt x="35655" y="0"/>
                  </a:moveTo>
                  <a:lnTo>
                    <a:pt x="0" y="0"/>
                  </a:lnTo>
                  <a:lnTo>
                    <a:pt x="0" y="1093682"/>
                  </a:lnTo>
                  <a:lnTo>
                    <a:pt x="35655" y="1093682"/>
                  </a:lnTo>
                  <a:lnTo>
                    <a:pt x="35655"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0" name="Google Shape;860;p32"/>
            <p:cNvSpPr/>
            <p:nvPr/>
          </p:nvSpPr>
          <p:spPr>
            <a:xfrm>
              <a:off x="5255732" y="1848697"/>
              <a:ext cx="36195" cy="1094105"/>
            </a:xfrm>
            <a:custGeom>
              <a:rect b="b" l="l" r="r" t="t"/>
              <a:pathLst>
                <a:path extrusionOk="0" h="1094105" w="36195">
                  <a:moveTo>
                    <a:pt x="35655" y="0"/>
                  </a:moveTo>
                  <a:lnTo>
                    <a:pt x="35655" y="1093682"/>
                  </a:lnTo>
                  <a:lnTo>
                    <a:pt x="0" y="1093682"/>
                  </a:lnTo>
                  <a:lnTo>
                    <a:pt x="0" y="0"/>
                  </a:lnTo>
                  <a:lnTo>
                    <a:pt x="3565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1" name="Google Shape;861;p32"/>
            <p:cNvSpPr/>
            <p:nvPr/>
          </p:nvSpPr>
          <p:spPr>
            <a:xfrm>
              <a:off x="5247982" y="2091194"/>
              <a:ext cx="41910" cy="579755"/>
            </a:xfrm>
            <a:custGeom>
              <a:rect b="b" l="l" r="r" t="t"/>
              <a:pathLst>
                <a:path extrusionOk="0" h="579755" w="41910">
                  <a:moveTo>
                    <a:pt x="41855" y="0"/>
                  </a:moveTo>
                  <a:lnTo>
                    <a:pt x="0" y="0"/>
                  </a:lnTo>
                  <a:lnTo>
                    <a:pt x="0" y="579391"/>
                  </a:lnTo>
                  <a:lnTo>
                    <a:pt x="41855" y="579391"/>
                  </a:lnTo>
                  <a:lnTo>
                    <a:pt x="41855" y="0"/>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2" name="Google Shape;862;p32"/>
            <p:cNvSpPr/>
            <p:nvPr/>
          </p:nvSpPr>
          <p:spPr>
            <a:xfrm>
              <a:off x="5247982" y="2091194"/>
              <a:ext cx="41910" cy="579755"/>
            </a:xfrm>
            <a:custGeom>
              <a:rect b="b" l="l" r="r" t="t"/>
              <a:pathLst>
                <a:path extrusionOk="0" h="579755" w="41910">
                  <a:moveTo>
                    <a:pt x="41855" y="0"/>
                  </a:moveTo>
                  <a:lnTo>
                    <a:pt x="41855" y="579391"/>
                  </a:lnTo>
                  <a:lnTo>
                    <a:pt x="0" y="579391"/>
                  </a:lnTo>
                  <a:lnTo>
                    <a:pt x="0" y="0"/>
                  </a:lnTo>
                  <a:lnTo>
                    <a:pt x="4185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3" name="Google Shape;863;p32"/>
            <p:cNvSpPr/>
            <p:nvPr/>
          </p:nvSpPr>
          <p:spPr>
            <a:xfrm>
              <a:off x="5247982" y="1830795"/>
              <a:ext cx="41910" cy="260985"/>
            </a:xfrm>
            <a:custGeom>
              <a:rect b="b" l="l" r="r" t="t"/>
              <a:pathLst>
                <a:path extrusionOk="0" h="260985" w="41910">
                  <a:moveTo>
                    <a:pt x="41855" y="0"/>
                  </a:moveTo>
                  <a:lnTo>
                    <a:pt x="0" y="0"/>
                  </a:lnTo>
                  <a:lnTo>
                    <a:pt x="0" y="260400"/>
                  </a:lnTo>
                  <a:lnTo>
                    <a:pt x="41855" y="260400"/>
                  </a:lnTo>
                  <a:lnTo>
                    <a:pt x="41855"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4" name="Google Shape;864;p32"/>
            <p:cNvSpPr/>
            <p:nvPr/>
          </p:nvSpPr>
          <p:spPr>
            <a:xfrm>
              <a:off x="5247982" y="1830795"/>
              <a:ext cx="41910" cy="260985"/>
            </a:xfrm>
            <a:custGeom>
              <a:rect b="b" l="l" r="r" t="t"/>
              <a:pathLst>
                <a:path extrusionOk="0" h="260985" w="41910">
                  <a:moveTo>
                    <a:pt x="41855" y="0"/>
                  </a:moveTo>
                  <a:lnTo>
                    <a:pt x="41855" y="260400"/>
                  </a:lnTo>
                  <a:lnTo>
                    <a:pt x="0" y="260400"/>
                  </a:lnTo>
                  <a:lnTo>
                    <a:pt x="0" y="0"/>
                  </a:lnTo>
                  <a:lnTo>
                    <a:pt x="4185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65" name="Google Shape;865;p32"/>
            <p:cNvPicPr preferRelativeResize="0"/>
            <p:nvPr/>
          </p:nvPicPr>
          <p:blipFill rotWithShape="1">
            <a:blip r:embed="rId53">
              <a:alphaModFix/>
            </a:blip>
            <a:srcRect b="0" l="0" r="0" t="0"/>
            <a:stretch/>
          </p:blipFill>
          <p:spPr>
            <a:xfrm>
              <a:off x="5286247" y="2494788"/>
              <a:ext cx="999744" cy="554736"/>
            </a:xfrm>
            <a:prstGeom prst="rect">
              <a:avLst/>
            </a:prstGeom>
            <a:noFill/>
            <a:ln>
              <a:noFill/>
            </a:ln>
          </p:spPr>
        </p:pic>
        <p:sp>
          <p:nvSpPr>
            <p:cNvPr id="866" name="Google Shape;866;p32"/>
            <p:cNvSpPr/>
            <p:nvPr/>
          </p:nvSpPr>
          <p:spPr>
            <a:xfrm>
              <a:off x="5293588" y="1947971"/>
              <a:ext cx="27940" cy="1094105"/>
            </a:xfrm>
            <a:custGeom>
              <a:rect b="b" l="l" r="r" t="t"/>
              <a:pathLst>
                <a:path extrusionOk="0" h="1094105" w="27939">
                  <a:moveTo>
                    <a:pt x="27904" y="0"/>
                  </a:moveTo>
                  <a:lnTo>
                    <a:pt x="0" y="0"/>
                  </a:lnTo>
                  <a:lnTo>
                    <a:pt x="0" y="1093682"/>
                  </a:lnTo>
                  <a:lnTo>
                    <a:pt x="27904" y="1093682"/>
                  </a:lnTo>
                  <a:lnTo>
                    <a:pt x="27904"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7" name="Google Shape;867;p32"/>
            <p:cNvSpPr/>
            <p:nvPr/>
          </p:nvSpPr>
          <p:spPr>
            <a:xfrm>
              <a:off x="5293589" y="1947971"/>
              <a:ext cx="27940" cy="1094105"/>
            </a:xfrm>
            <a:custGeom>
              <a:rect b="b" l="l" r="r" t="t"/>
              <a:pathLst>
                <a:path extrusionOk="0" h="1094105" w="27939">
                  <a:moveTo>
                    <a:pt x="27903" y="0"/>
                  </a:moveTo>
                  <a:lnTo>
                    <a:pt x="27903" y="1093682"/>
                  </a:lnTo>
                  <a:lnTo>
                    <a:pt x="0" y="1093682"/>
                  </a:lnTo>
                  <a:lnTo>
                    <a:pt x="0" y="0"/>
                  </a:lnTo>
                  <a:lnTo>
                    <a:pt x="279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8" name="Google Shape;868;p32"/>
            <p:cNvSpPr/>
            <p:nvPr/>
          </p:nvSpPr>
          <p:spPr>
            <a:xfrm>
              <a:off x="5288163" y="2189655"/>
              <a:ext cx="41910" cy="579755"/>
            </a:xfrm>
            <a:custGeom>
              <a:rect b="b" l="l" r="r" t="t"/>
              <a:pathLst>
                <a:path extrusionOk="0" h="579755" w="41910">
                  <a:moveTo>
                    <a:pt x="41855" y="0"/>
                  </a:moveTo>
                  <a:lnTo>
                    <a:pt x="0" y="0"/>
                  </a:lnTo>
                  <a:lnTo>
                    <a:pt x="0" y="579391"/>
                  </a:lnTo>
                  <a:lnTo>
                    <a:pt x="41855" y="579391"/>
                  </a:lnTo>
                  <a:lnTo>
                    <a:pt x="41855" y="0"/>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69" name="Google Shape;869;p32"/>
            <p:cNvSpPr/>
            <p:nvPr/>
          </p:nvSpPr>
          <p:spPr>
            <a:xfrm>
              <a:off x="5288162" y="2189655"/>
              <a:ext cx="41910" cy="579755"/>
            </a:xfrm>
            <a:custGeom>
              <a:rect b="b" l="l" r="r" t="t"/>
              <a:pathLst>
                <a:path extrusionOk="0" h="579755" w="41910">
                  <a:moveTo>
                    <a:pt x="41855" y="0"/>
                  </a:moveTo>
                  <a:lnTo>
                    <a:pt x="41855" y="579391"/>
                  </a:lnTo>
                  <a:lnTo>
                    <a:pt x="0" y="579391"/>
                  </a:lnTo>
                  <a:lnTo>
                    <a:pt x="0" y="0"/>
                  </a:lnTo>
                  <a:lnTo>
                    <a:pt x="4185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0" name="Google Shape;870;p32"/>
            <p:cNvSpPr/>
            <p:nvPr/>
          </p:nvSpPr>
          <p:spPr>
            <a:xfrm>
              <a:off x="5288163" y="1929255"/>
              <a:ext cx="41910" cy="260985"/>
            </a:xfrm>
            <a:custGeom>
              <a:rect b="b" l="l" r="r" t="t"/>
              <a:pathLst>
                <a:path extrusionOk="0" h="260985" w="41910">
                  <a:moveTo>
                    <a:pt x="41855" y="0"/>
                  </a:moveTo>
                  <a:lnTo>
                    <a:pt x="0" y="0"/>
                  </a:lnTo>
                  <a:lnTo>
                    <a:pt x="0" y="260400"/>
                  </a:lnTo>
                  <a:lnTo>
                    <a:pt x="41855" y="260400"/>
                  </a:lnTo>
                  <a:lnTo>
                    <a:pt x="41855"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1" name="Google Shape;871;p32"/>
            <p:cNvSpPr/>
            <p:nvPr/>
          </p:nvSpPr>
          <p:spPr>
            <a:xfrm>
              <a:off x="5288162" y="1929255"/>
              <a:ext cx="41910" cy="260985"/>
            </a:xfrm>
            <a:custGeom>
              <a:rect b="b" l="l" r="r" t="t"/>
              <a:pathLst>
                <a:path extrusionOk="0" h="260985" w="41910">
                  <a:moveTo>
                    <a:pt x="41855" y="0"/>
                  </a:moveTo>
                  <a:lnTo>
                    <a:pt x="41855" y="260400"/>
                  </a:lnTo>
                  <a:lnTo>
                    <a:pt x="0" y="260400"/>
                  </a:lnTo>
                  <a:lnTo>
                    <a:pt x="0" y="0"/>
                  </a:lnTo>
                  <a:lnTo>
                    <a:pt x="4185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72" name="Google Shape;872;p32"/>
            <p:cNvPicPr preferRelativeResize="0"/>
            <p:nvPr/>
          </p:nvPicPr>
          <p:blipFill rotWithShape="1">
            <a:blip r:embed="rId54">
              <a:alphaModFix/>
            </a:blip>
            <a:srcRect b="0" l="0" r="0" t="0"/>
            <a:stretch/>
          </p:blipFill>
          <p:spPr>
            <a:xfrm>
              <a:off x="5328919" y="2470404"/>
              <a:ext cx="1033272" cy="542544"/>
            </a:xfrm>
            <a:prstGeom prst="rect">
              <a:avLst/>
            </a:prstGeom>
            <a:noFill/>
            <a:ln>
              <a:noFill/>
            </a:ln>
          </p:spPr>
        </p:pic>
        <p:sp>
          <p:nvSpPr>
            <p:cNvPr id="873" name="Google Shape;873;p32"/>
            <p:cNvSpPr/>
            <p:nvPr/>
          </p:nvSpPr>
          <p:spPr>
            <a:xfrm>
              <a:off x="5336777" y="1934846"/>
              <a:ext cx="80645" cy="1071245"/>
            </a:xfrm>
            <a:custGeom>
              <a:rect b="b" l="l" r="r" t="t"/>
              <a:pathLst>
                <a:path extrusionOk="0" h="1071245" w="80645">
                  <a:moveTo>
                    <a:pt x="80360" y="0"/>
                  </a:moveTo>
                  <a:lnTo>
                    <a:pt x="0" y="0"/>
                  </a:lnTo>
                  <a:lnTo>
                    <a:pt x="0" y="1071140"/>
                  </a:lnTo>
                  <a:lnTo>
                    <a:pt x="80360" y="1071140"/>
                  </a:lnTo>
                  <a:lnTo>
                    <a:pt x="80360"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4" name="Google Shape;874;p32"/>
            <p:cNvSpPr/>
            <p:nvPr/>
          </p:nvSpPr>
          <p:spPr>
            <a:xfrm>
              <a:off x="5336776" y="1934846"/>
              <a:ext cx="80645" cy="1071245"/>
            </a:xfrm>
            <a:custGeom>
              <a:rect b="b" l="l" r="r" t="t"/>
              <a:pathLst>
                <a:path extrusionOk="0" h="1071245" w="80645">
                  <a:moveTo>
                    <a:pt x="80361" y="0"/>
                  </a:moveTo>
                  <a:lnTo>
                    <a:pt x="80361" y="1071140"/>
                  </a:lnTo>
                  <a:lnTo>
                    <a:pt x="0" y="1071140"/>
                  </a:lnTo>
                  <a:lnTo>
                    <a:pt x="0" y="0"/>
                  </a:lnTo>
                  <a:lnTo>
                    <a:pt x="80361"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5" name="Google Shape;875;p32"/>
            <p:cNvSpPr/>
            <p:nvPr/>
          </p:nvSpPr>
          <p:spPr>
            <a:xfrm>
              <a:off x="5348496" y="2165875"/>
              <a:ext cx="40640" cy="575310"/>
            </a:xfrm>
            <a:custGeom>
              <a:rect b="b" l="l" r="r" t="t"/>
              <a:pathLst>
                <a:path extrusionOk="0" h="575310" w="40639">
                  <a:moveTo>
                    <a:pt x="0" y="575152"/>
                  </a:moveTo>
                  <a:lnTo>
                    <a:pt x="40335" y="575152"/>
                  </a:lnTo>
                  <a:lnTo>
                    <a:pt x="40335" y="0"/>
                  </a:lnTo>
                  <a:lnTo>
                    <a:pt x="0" y="0"/>
                  </a:lnTo>
                  <a:lnTo>
                    <a:pt x="0" y="575152"/>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6" name="Google Shape;876;p32"/>
            <p:cNvSpPr/>
            <p:nvPr/>
          </p:nvSpPr>
          <p:spPr>
            <a:xfrm>
              <a:off x="5348496" y="2165875"/>
              <a:ext cx="45720" cy="575310"/>
            </a:xfrm>
            <a:custGeom>
              <a:rect b="b" l="l" r="r" t="t"/>
              <a:pathLst>
                <a:path extrusionOk="0" h="575310" w="45720">
                  <a:moveTo>
                    <a:pt x="45203" y="0"/>
                  </a:moveTo>
                  <a:lnTo>
                    <a:pt x="45203" y="575152"/>
                  </a:lnTo>
                  <a:lnTo>
                    <a:pt x="0" y="575152"/>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7" name="Google Shape;877;p32"/>
            <p:cNvSpPr/>
            <p:nvPr/>
          </p:nvSpPr>
          <p:spPr>
            <a:xfrm>
              <a:off x="5348496" y="1907381"/>
              <a:ext cx="40640" cy="259079"/>
            </a:xfrm>
            <a:custGeom>
              <a:rect b="b" l="l" r="r" t="t"/>
              <a:pathLst>
                <a:path extrusionOk="0" h="259080" w="40639">
                  <a:moveTo>
                    <a:pt x="0" y="258495"/>
                  </a:moveTo>
                  <a:lnTo>
                    <a:pt x="40335" y="258495"/>
                  </a:lnTo>
                  <a:lnTo>
                    <a:pt x="40335" y="0"/>
                  </a:lnTo>
                  <a:lnTo>
                    <a:pt x="0" y="0"/>
                  </a:lnTo>
                  <a:lnTo>
                    <a:pt x="0" y="258495"/>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78" name="Google Shape;878;p32"/>
            <p:cNvSpPr/>
            <p:nvPr/>
          </p:nvSpPr>
          <p:spPr>
            <a:xfrm>
              <a:off x="5348496" y="1907381"/>
              <a:ext cx="45720" cy="259079"/>
            </a:xfrm>
            <a:custGeom>
              <a:rect b="b" l="l" r="r" t="t"/>
              <a:pathLst>
                <a:path extrusionOk="0" h="259080" w="45720">
                  <a:moveTo>
                    <a:pt x="45203" y="0"/>
                  </a:moveTo>
                  <a:lnTo>
                    <a:pt x="45203" y="258495"/>
                  </a:lnTo>
                  <a:lnTo>
                    <a:pt x="0" y="258495"/>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79" name="Google Shape;879;p32"/>
            <p:cNvPicPr preferRelativeResize="0"/>
            <p:nvPr/>
          </p:nvPicPr>
          <p:blipFill rotWithShape="1">
            <a:blip r:embed="rId55">
              <a:alphaModFix/>
            </a:blip>
            <a:srcRect b="0" l="0" r="0" t="0"/>
            <a:stretch/>
          </p:blipFill>
          <p:spPr>
            <a:xfrm>
              <a:off x="5380735" y="2418588"/>
              <a:ext cx="1033272" cy="551688"/>
            </a:xfrm>
            <a:prstGeom prst="rect">
              <a:avLst/>
            </a:prstGeom>
            <a:noFill/>
            <a:ln>
              <a:noFill/>
            </a:ln>
          </p:spPr>
        </p:pic>
        <p:sp>
          <p:nvSpPr>
            <p:cNvPr id="880" name="Google Shape;880;p32"/>
            <p:cNvSpPr/>
            <p:nvPr/>
          </p:nvSpPr>
          <p:spPr>
            <a:xfrm>
              <a:off x="5388832" y="1875254"/>
              <a:ext cx="65405" cy="1089025"/>
            </a:xfrm>
            <a:custGeom>
              <a:rect b="b" l="l" r="r" t="t"/>
              <a:pathLst>
                <a:path extrusionOk="0" h="1089025" w="65404">
                  <a:moveTo>
                    <a:pt x="65109" y="0"/>
                  </a:moveTo>
                  <a:lnTo>
                    <a:pt x="0" y="0"/>
                  </a:lnTo>
                  <a:lnTo>
                    <a:pt x="0" y="1088497"/>
                  </a:lnTo>
                  <a:lnTo>
                    <a:pt x="65109" y="1088497"/>
                  </a:lnTo>
                  <a:lnTo>
                    <a:pt x="65109"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1" name="Google Shape;881;p32"/>
            <p:cNvSpPr/>
            <p:nvPr/>
          </p:nvSpPr>
          <p:spPr>
            <a:xfrm>
              <a:off x="5388832" y="1875254"/>
              <a:ext cx="65405" cy="1089025"/>
            </a:xfrm>
            <a:custGeom>
              <a:rect b="b" l="l" r="r" t="t"/>
              <a:pathLst>
                <a:path extrusionOk="0" h="1089025" w="65404">
                  <a:moveTo>
                    <a:pt x="65108" y="0"/>
                  </a:moveTo>
                  <a:lnTo>
                    <a:pt x="65108" y="1088498"/>
                  </a:lnTo>
                  <a:lnTo>
                    <a:pt x="0" y="1088498"/>
                  </a:lnTo>
                  <a:lnTo>
                    <a:pt x="0" y="0"/>
                  </a:lnTo>
                  <a:lnTo>
                    <a:pt x="65108"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2" name="Google Shape;882;p32"/>
            <p:cNvSpPr/>
            <p:nvPr/>
          </p:nvSpPr>
          <p:spPr>
            <a:xfrm>
              <a:off x="5402008" y="2118861"/>
              <a:ext cx="41910" cy="580390"/>
            </a:xfrm>
            <a:custGeom>
              <a:rect b="b" l="l" r="r" t="t"/>
              <a:pathLst>
                <a:path extrusionOk="0" h="580389" w="41910">
                  <a:moveTo>
                    <a:pt x="41855" y="0"/>
                  </a:moveTo>
                  <a:lnTo>
                    <a:pt x="0" y="0"/>
                  </a:lnTo>
                  <a:lnTo>
                    <a:pt x="0" y="580097"/>
                  </a:lnTo>
                  <a:lnTo>
                    <a:pt x="41855" y="580097"/>
                  </a:lnTo>
                  <a:lnTo>
                    <a:pt x="41855" y="0"/>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3" name="Google Shape;883;p32"/>
            <p:cNvSpPr/>
            <p:nvPr/>
          </p:nvSpPr>
          <p:spPr>
            <a:xfrm>
              <a:off x="5402008" y="2118861"/>
              <a:ext cx="41910" cy="580390"/>
            </a:xfrm>
            <a:custGeom>
              <a:rect b="b" l="l" r="r" t="t"/>
              <a:pathLst>
                <a:path extrusionOk="0" h="580389" w="41910">
                  <a:moveTo>
                    <a:pt x="41855" y="0"/>
                  </a:moveTo>
                  <a:lnTo>
                    <a:pt x="41855" y="580097"/>
                  </a:lnTo>
                  <a:lnTo>
                    <a:pt x="0" y="580097"/>
                  </a:lnTo>
                  <a:lnTo>
                    <a:pt x="0" y="0"/>
                  </a:lnTo>
                  <a:lnTo>
                    <a:pt x="4185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4" name="Google Shape;884;p32"/>
            <p:cNvSpPr/>
            <p:nvPr/>
          </p:nvSpPr>
          <p:spPr>
            <a:xfrm>
              <a:off x="5402009" y="1858143"/>
              <a:ext cx="41910" cy="260985"/>
            </a:xfrm>
            <a:custGeom>
              <a:rect b="b" l="l" r="r" t="t"/>
              <a:pathLst>
                <a:path extrusionOk="0" h="260985" w="41910">
                  <a:moveTo>
                    <a:pt x="41855" y="0"/>
                  </a:moveTo>
                  <a:lnTo>
                    <a:pt x="0" y="0"/>
                  </a:lnTo>
                  <a:lnTo>
                    <a:pt x="0" y="260718"/>
                  </a:lnTo>
                  <a:lnTo>
                    <a:pt x="41855" y="260718"/>
                  </a:lnTo>
                  <a:lnTo>
                    <a:pt x="41855"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5" name="Google Shape;885;p32"/>
            <p:cNvSpPr/>
            <p:nvPr/>
          </p:nvSpPr>
          <p:spPr>
            <a:xfrm>
              <a:off x="5402009" y="1858143"/>
              <a:ext cx="41910" cy="260985"/>
            </a:xfrm>
            <a:custGeom>
              <a:rect b="b" l="l" r="r" t="t"/>
              <a:pathLst>
                <a:path extrusionOk="0" h="260985" w="41910">
                  <a:moveTo>
                    <a:pt x="41855" y="0"/>
                  </a:moveTo>
                  <a:lnTo>
                    <a:pt x="41855" y="260718"/>
                  </a:lnTo>
                  <a:lnTo>
                    <a:pt x="0" y="260718"/>
                  </a:lnTo>
                  <a:lnTo>
                    <a:pt x="0" y="0"/>
                  </a:lnTo>
                  <a:lnTo>
                    <a:pt x="41855"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886" name="Google Shape;886;p32"/>
            <p:cNvPicPr preferRelativeResize="0"/>
            <p:nvPr/>
          </p:nvPicPr>
          <p:blipFill rotWithShape="1">
            <a:blip r:embed="rId56">
              <a:alphaModFix/>
            </a:blip>
            <a:srcRect b="0" l="0" r="0" t="0"/>
            <a:stretch/>
          </p:blipFill>
          <p:spPr>
            <a:xfrm>
              <a:off x="5459983" y="2412492"/>
              <a:ext cx="1027176" cy="560831"/>
            </a:xfrm>
            <a:prstGeom prst="rect">
              <a:avLst/>
            </a:prstGeom>
            <a:noFill/>
            <a:ln>
              <a:noFill/>
            </a:ln>
          </p:spPr>
        </p:pic>
        <p:sp>
          <p:nvSpPr>
            <p:cNvPr id="887" name="Google Shape;887;p32"/>
            <p:cNvSpPr/>
            <p:nvPr/>
          </p:nvSpPr>
          <p:spPr>
            <a:xfrm>
              <a:off x="5468203" y="1862928"/>
              <a:ext cx="45720" cy="1103630"/>
            </a:xfrm>
            <a:custGeom>
              <a:rect b="b" l="l" r="r" t="t"/>
              <a:pathLst>
                <a:path extrusionOk="0" h="1103630" w="45720">
                  <a:moveTo>
                    <a:pt x="45203" y="0"/>
                  </a:moveTo>
                  <a:lnTo>
                    <a:pt x="0" y="0"/>
                  </a:lnTo>
                  <a:lnTo>
                    <a:pt x="0" y="1103452"/>
                  </a:lnTo>
                  <a:lnTo>
                    <a:pt x="45203" y="1103452"/>
                  </a:lnTo>
                  <a:lnTo>
                    <a:pt x="45203"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8" name="Google Shape;888;p32"/>
            <p:cNvSpPr/>
            <p:nvPr/>
          </p:nvSpPr>
          <p:spPr>
            <a:xfrm>
              <a:off x="5468203" y="1862928"/>
              <a:ext cx="45720" cy="1103630"/>
            </a:xfrm>
            <a:custGeom>
              <a:rect b="b" l="l" r="r" t="t"/>
              <a:pathLst>
                <a:path extrusionOk="0" h="1103630" w="45720">
                  <a:moveTo>
                    <a:pt x="45203" y="0"/>
                  </a:moveTo>
                  <a:lnTo>
                    <a:pt x="45203" y="1103452"/>
                  </a:lnTo>
                  <a:lnTo>
                    <a:pt x="0" y="1103452"/>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89" name="Google Shape;889;p32"/>
            <p:cNvSpPr/>
            <p:nvPr/>
          </p:nvSpPr>
          <p:spPr>
            <a:xfrm>
              <a:off x="5469040" y="2094764"/>
              <a:ext cx="45720" cy="575310"/>
            </a:xfrm>
            <a:custGeom>
              <a:rect b="b" l="l" r="r" t="t"/>
              <a:pathLst>
                <a:path extrusionOk="0" h="575310" w="45720">
                  <a:moveTo>
                    <a:pt x="45203" y="0"/>
                  </a:moveTo>
                  <a:lnTo>
                    <a:pt x="0" y="0"/>
                  </a:lnTo>
                  <a:lnTo>
                    <a:pt x="0" y="575153"/>
                  </a:lnTo>
                  <a:lnTo>
                    <a:pt x="45203" y="575153"/>
                  </a:lnTo>
                  <a:lnTo>
                    <a:pt x="45203" y="0"/>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0" name="Google Shape;890;p32"/>
            <p:cNvSpPr/>
            <p:nvPr/>
          </p:nvSpPr>
          <p:spPr>
            <a:xfrm>
              <a:off x="5469040" y="2094764"/>
              <a:ext cx="45720" cy="575310"/>
            </a:xfrm>
            <a:custGeom>
              <a:rect b="b" l="l" r="r" t="t"/>
              <a:pathLst>
                <a:path extrusionOk="0" h="575310" w="45720">
                  <a:moveTo>
                    <a:pt x="45203" y="0"/>
                  </a:moveTo>
                  <a:lnTo>
                    <a:pt x="45203" y="575152"/>
                  </a:lnTo>
                  <a:lnTo>
                    <a:pt x="0" y="575152"/>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1" name="Google Shape;891;p32"/>
            <p:cNvSpPr/>
            <p:nvPr/>
          </p:nvSpPr>
          <p:spPr>
            <a:xfrm>
              <a:off x="5469040" y="1836271"/>
              <a:ext cx="45720" cy="259079"/>
            </a:xfrm>
            <a:custGeom>
              <a:rect b="b" l="l" r="r" t="t"/>
              <a:pathLst>
                <a:path extrusionOk="0" h="259080" w="45720">
                  <a:moveTo>
                    <a:pt x="45203" y="0"/>
                  </a:moveTo>
                  <a:lnTo>
                    <a:pt x="0" y="0"/>
                  </a:lnTo>
                  <a:lnTo>
                    <a:pt x="0" y="258494"/>
                  </a:lnTo>
                  <a:lnTo>
                    <a:pt x="45203" y="258494"/>
                  </a:lnTo>
                  <a:lnTo>
                    <a:pt x="45203"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2" name="Google Shape;892;p32"/>
            <p:cNvSpPr/>
            <p:nvPr/>
          </p:nvSpPr>
          <p:spPr>
            <a:xfrm>
              <a:off x="5469040" y="1836271"/>
              <a:ext cx="45720" cy="259079"/>
            </a:xfrm>
            <a:custGeom>
              <a:rect b="b" l="l" r="r" t="t"/>
              <a:pathLst>
                <a:path extrusionOk="0" h="259080" w="45720">
                  <a:moveTo>
                    <a:pt x="45203" y="0"/>
                  </a:moveTo>
                  <a:lnTo>
                    <a:pt x="45203" y="258495"/>
                  </a:lnTo>
                  <a:lnTo>
                    <a:pt x="0" y="258495"/>
                  </a:lnTo>
                  <a:lnTo>
                    <a:pt x="0" y="0"/>
                  </a:lnTo>
                  <a:lnTo>
                    <a:pt x="45203"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3" name="Google Shape;893;p32"/>
            <p:cNvSpPr/>
            <p:nvPr/>
          </p:nvSpPr>
          <p:spPr>
            <a:xfrm>
              <a:off x="6211482" y="3249719"/>
              <a:ext cx="758190" cy="123189"/>
            </a:xfrm>
            <a:custGeom>
              <a:rect b="b" l="l" r="r" t="t"/>
              <a:pathLst>
                <a:path extrusionOk="0" h="123189" w="758190">
                  <a:moveTo>
                    <a:pt x="634770" y="82127"/>
                  </a:moveTo>
                  <a:lnTo>
                    <a:pt x="634770" y="123189"/>
                  </a:lnTo>
                  <a:lnTo>
                    <a:pt x="716895" y="82127"/>
                  </a:lnTo>
                  <a:lnTo>
                    <a:pt x="634770" y="82127"/>
                  </a:lnTo>
                  <a:close/>
                </a:path>
                <a:path extrusionOk="0" h="123189" w="758190">
                  <a:moveTo>
                    <a:pt x="634770" y="0"/>
                  </a:moveTo>
                  <a:lnTo>
                    <a:pt x="634770" y="82127"/>
                  </a:lnTo>
                  <a:lnTo>
                    <a:pt x="655300" y="82127"/>
                  </a:lnTo>
                  <a:lnTo>
                    <a:pt x="655300" y="41062"/>
                  </a:lnTo>
                  <a:lnTo>
                    <a:pt x="716895" y="41062"/>
                  </a:lnTo>
                  <a:lnTo>
                    <a:pt x="634770" y="0"/>
                  </a:lnTo>
                  <a:close/>
                </a:path>
                <a:path extrusionOk="0" h="123189" w="758190">
                  <a:moveTo>
                    <a:pt x="716895" y="41062"/>
                  </a:moveTo>
                  <a:lnTo>
                    <a:pt x="655300" y="41062"/>
                  </a:lnTo>
                  <a:lnTo>
                    <a:pt x="655300" y="82127"/>
                  </a:lnTo>
                  <a:lnTo>
                    <a:pt x="716898" y="82125"/>
                  </a:lnTo>
                  <a:lnTo>
                    <a:pt x="757960" y="61595"/>
                  </a:lnTo>
                  <a:lnTo>
                    <a:pt x="716895" y="41062"/>
                  </a:lnTo>
                  <a:close/>
                </a:path>
                <a:path extrusionOk="0" h="123189" w="758190">
                  <a:moveTo>
                    <a:pt x="634770" y="41062"/>
                  </a:moveTo>
                  <a:lnTo>
                    <a:pt x="0" y="41062"/>
                  </a:lnTo>
                  <a:lnTo>
                    <a:pt x="0" y="82125"/>
                  </a:lnTo>
                  <a:lnTo>
                    <a:pt x="634770" y="82127"/>
                  </a:lnTo>
                  <a:lnTo>
                    <a:pt x="634770" y="410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4" name="Google Shape;894;p32"/>
            <p:cNvSpPr/>
            <p:nvPr/>
          </p:nvSpPr>
          <p:spPr>
            <a:xfrm>
              <a:off x="4795580" y="3057886"/>
              <a:ext cx="357505" cy="325120"/>
            </a:xfrm>
            <a:custGeom>
              <a:rect b="b" l="l" r="r" t="t"/>
              <a:pathLst>
                <a:path extrusionOk="0" h="325120" w="357504">
                  <a:moveTo>
                    <a:pt x="357157" y="324611"/>
                  </a:moveTo>
                  <a:lnTo>
                    <a:pt x="352863" y="280468"/>
                  </a:lnTo>
                  <a:lnTo>
                    <a:pt x="340520" y="237056"/>
                  </a:lnTo>
                  <a:lnTo>
                    <a:pt x="320931" y="195108"/>
                  </a:lnTo>
                  <a:lnTo>
                    <a:pt x="294902" y="155355"/>
                  </a:lnTo>
                  <a:lnTo>
                    <a:pt x="263239" y="118528"/>
                  </a:lnTo>
                  <a:lnTo>
                    <a:pt x="226745" y="85359"/>
                  </a:lnTo>
                  <a:lnTo>
                    <a:pt x="186226" y="56581"/>
                  </a:lnTo>
                  <a:lnTo>
                    <a:pt x="142487" y="32924"/>
                  </a:lnTo>
                  <a:lnTo>
                    <a:pt x="96333" y="15120"/>
                  </a:lnTo>
                  <a:lnTo>
                    <a:pt x="48569" y="3902"/>
                  </a:lnTo>
                  <a:lnTo>
                    <a:pt x="0" y="0"/>
                  </a:lnTo>
                </a:path>
              </a:pathLst>
            </a:custGeom>
            <a:noFill/>
            <a:ln cap="flat" cmpd="sng" w="41050">
              <a:solidFill>
                <a:srgbClr val="9696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5" name="Google Shape;895;p32"/>
            <p:cNvSpPr/>
            <p:nvPr/>
          </p:nvSpPr>
          <p:spPr>
            <a:xfrm>
              <a:off x="4795579" y="3041656"/>
              <a:ext cx="376555" cy="339725"/>
            </a:xfrm>
            <a:custGeom>
              <a:rect b="b" l="l" r="r" t="t"/>
              <a:pathLst>
                <a:path extrusionOk="0" h="339725" w="376554">
                  <a:moveTo>
                    <a:pt x="376510" y="339489"/>
                  </a:moveTo>
                  <a:lnTo>
                    <a:pt x="372697" y="297151"/>
                  </a:lnTo>
                  <a:lnTo>
                    <a:pt x="361694" y="255402"/>
                  </a:lnTo>
                  <a:lnTo>
                    <a:pt x="344154" y="214833"/>
                  </a:lnTo>
                  <a:lnTo>
                    <a:pt x="320731" y="176031"/>
                  </a:lnTo>
                  <a:lnTo>
                    <a:pt x="292079" y="139587"/>
                  </a:lnTo>
                  <a:lnTo>
                    <a:pt x="258851" y="106090"/>
                  </a:lnTo>
                  <a:lnTo>
                    <a:pt x="221701" y="76129"/>
                  </a:lnTo>
                  <a:lnTo>
                    <a:pt x="181283" y="50294"/>
                  </a:lnTo>
                  <a:lnTo>
                    <a:pt x="138250" y="29174"/>
                  </a:lnTo>
                  <a:lnTo>
                    <a:pt x="93256" y="13359"/>
                  </a:lnTo>
                  <a:lnTo>
                    <a:pt x="46954" y="3438"/>
                  </a:lnTo>
                  <a:lnTo>
                    <a:pt x="0" y="0"/>
                  </a:lnTo>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6" name="Google Shape;896;p32"/>
            <p:cNvSpPr/>
            <p:nvPr/>
          </p:nvSpPr>
          <p:spPr>
            <a:xfrm>
              <a:off x="4799099" y="3074116"/>
              <a:ext cx="329565" cy="303530"/>
            </a:xfrm>
            <a:custGeom>
              <a:rect b="b" l="l" r="r" t="t"/>
              <a:pathLst>
                <a:path extrusionOk="0" h="303529" w="329564">
                  <a:moveTo>
                    <a:pt x="329006" y="302970"/>
                  </a:moveTo>
                  <a:lnTo>
                    <a:pt x="325051" y="261770"/>
                  </a:lnTo>
                  <a:lnTo>
                    <a:pt x="313681" y="221252"/>
                  </a:lnTo>
                  <a:lnTo>
                    <a:pt x="295636" y="182101"/>
                  </a:lnTo>
                  <a:lnTo>
                    <a:pt x="271659" y="144997"/>
                  </a:lnTo>
                  <a:lnTo>
                    <a:pt x="242491" y="110626"/>
                  </a:lnTo>
                  <a:lnTo>
                    <a:pt x="208873" y="79669"/>
                  </a:lnTo>
                  <a:lnTo>
                    <a:pt x="171548" y="52809"/>
                  </a:lnTo>
                  <a:lnTo>
                    <a:pt x="131256" y="30729"/>
                  </a:lnTo>
                  <a:lnTo>
                    <a:pt x="88740" y="14112"/>
                  </a:lnTo>
                  <a:lnTo>
                    <a:pt x="44740" y="3642"/>
                  </a:lnTo>
                  <a:lnTo>
                    <a:pt x="0" y="0"/>
                  </a:lnTo>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7" name="Google Shape;897;p32"/>
            <p:cNvSpPr/>
            <p:nvPr/>
          </p:nvSpPr>
          <p:spPr>
            <a:xfrm>
              <a:off x="4443700" y="3057886"/>
              <a:ext cx="357505" cy="325120"/>
            </a:xfrm>
            <a:custGeom>
              <a:rect b="b" l="l" r="r" t="t"/>
              <a:pathLst>
                <a:path extrusionOk="0" h="325120" w="357504">
                  <a:moveTo>
                    <a:pt x="0" y="324611"/>
                  </a:moveTo>
                  <a:lnTo>
                    <a:pt x="4293" y="280468"/>
                  </a:lnTo>
                  <a:lnTo>
                    <a:pt x="16636" y="237056"/>
                  </a:lnTo>
                  <a:lnTo>
                    <a:pt x="36225" y="195108"/>
                  </a:lnTo>
                  <a:lnTo>
                    <a:pt x="62254" y="155355"/>
                  </a:lnTo>
                  <a:lnTo>
                    <a:pt x="93918" y="118528"/>
                  </a:lnTo>
                  <a:lnTo>
                    <a:pt x="130412" y="85359"/>
                  </a:lnTo>
                  <a:lnTo>
                    <a:pt x="170930" y="56581"/>
                  </a:lnTo>
                  <a:lnTo>
                    <a:pt x="214670" y="32924"/>
                  </a:lnTo>
                  <a:lnTo>
                    <a:pt x="260824" y="15120"/>
                  </a:lnTo>
                  <a:lnTo>
                    <a:pt x="308588" y="3902"/>
                  </a:lnTo>
                  <a:lnTo>
                    <a:pt x="357157" y="0"/>
                  </a:lnTo>
                </a:path>
              </a:pathLst>
            </a:custGeom>
            <a:noFill/>
            <a:ln cap="flat" cmpd="sng" w="41050">
              <a:solidFill>
                <a:srgbClr val="9696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8" name="Google Shape;898;p32"/>
            <p:cNvSpPr/>
            <p:nvPr/>
          </p:nvSpPr>
          <p:spPr>
            <a:xfrm>
              <a:off x="4424347" y="3041656"/>
              <a:ext cx="376555" cy="339725"/>
            </a:xfrm>
            <a:custGeom>
              <a:rect b="b" l="l" r="r" t="t"/>
              <a:pathLst>
                <a:path extrusionOk="0" h="339725" w="376554">
                  <a:moveTo>
                    <a:pt x="0" y="339489"/>
                  </a:moveTo>
                  <a:lnTo>
                    <a:pt x="3813" y="297151"/>
                  </a:lnTo>
                  <a:lnTo>
                    <a:pt x="14816" y="255402"/>
                  </a:lnTo>
                  <a:lnTo>
                    <a:pt x="32356" y="214833"/>
                  </a:lnTo>
                  <a:lnTo>
                    <a:pt x="55779" y="176031"/>
                  </a:lnTo>
                  <a:lnTo>
                    <a:pt x="84431" y="139587"/>
                  </a:lnTo>
                  <a:lnTo>
                    <a:pt x="117659" y="106090"/>
                  </a:lnTo>
                  <a:lnTo>
                    <a:pt x="154809" y="76129"/>
                  </a:lnTo>
                  <a:lnTo>
                    <a:pt x="195227" y="50294"/>
                  </a:lnTo>
                  <a:lnTo>
                    <a:pt x="238260" y="29174"/>
                  </a:lnTo>
                  <a:lnTo>
                    <a:pt x="283254" y="13359"/>
                  </a:lnTo>
                  <a:lnTo>
                    <a:pt x="329555" y="3438"/>
                  </a:lnTo>
                  <a:lnTo>
                    <a:pt x="376510" y="0"/>
                  </a:lnTo>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899" name="Google Shape;899;p32"/>
            <p:cNvSpPr/>
            <p:nvPr/>
          </p:nvSpPr>
          <p:spPr>
            <a:xfrm>
              <a:off x="4468332" y="3074116"/>
              <a:ext cx="329565" cy="303530"/>
            </a:xfrm>
            <a:custGeom>
              <a:rect b="b" l="l" r="r" t="t"/>
              <a:pathLst>
                <a:path extrusionOk="0" h="303529" w="329564">
                  <a:moveTo>
                    <a:pt x="0" y="302970"/>
                  </a:moveTo>
                  <a:lnTo>
                    <a:pt x="3955" y="261770"/>
                  </a:lnTo>
                  <a:lnTo>
                    <a:pt x="15325" y="221252"/>
                  </a:lnTo>
                  <a:lnTo>
                    <a:pt x="33370" y="182101"/>
                  </a:lnTo>
                  <a:lnTo>
                    <a:pt x="57347" y="144997"/>
                  </a:lnTo>
                  <a:lnTo>
                    <a:pt x="86515" y="110626"/>
                  </a:lnTo>
                  <a:lnTo>
                    <a:pt x="120133" y="79669"/>
                  </a:lnTo>
                  <a:lnTo>
                    <a:pt x="157458" y="52809"/>
                  </a:lnTo>
                  <a:lnTo>
                    <a:pt x="197750" y="30729"/>
                  </a:lnTo>
                  <a:lnTo>
                    <a:pt x="240266" y="14112"/>
                  </a:lnTo>
                  <a:lnTo>
                    <a:pt x="284265" y="3642"/>
                  </a:lnTo>
                  <a:lnTo>
                    <a:pt x="329006" y="0"/>
                  </a:lnTo>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0" name="Google Shape;900;p32"/>
            <p:cNvSpPr/>
            <p:nvPr/>
          </p:nvSpPr>
          <p:spPr>
            <a:xfrm>
              <a:off x="4428648" y="3376330"/>
              <a:ext cx="36195" cy="169545"/>
            </a:xfrm>
            <a:custGeom>
              <a:rect b="b" l="l" r="r" t="t"/>
              <a:pathLst>
                <a:path extrusionOk="0" h="169545" w="36195">
                  <a:moveTo>
                    <a:pt x="35930" y="0"/>
                  </a:moveTo>
                  <a:lnTo>
                    <a:pt x="0" y="0"/>
                  </a:lnTo>
                  <a:lnTo>
                    <a:pt x="0" y="169387"/>
                  </a:lnTo>
                  <a:lnTo>
                    <a:pt x="35930" y="169387"/>
                  </a:lnTo>
                  <a:lnTo>
                    <a:pt x="35930"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1" name="Google Shape;901;p32"/>
            <p:cNvSpPr/>
            <p:nvPr/>
          </p:nvSpPr>
          <p:spPr>
            <a:xfrm>
              <a:off x="4428648" y="3376330"/>
              <a:ext cx="36195" cy="169545"/>
            </a:xfrm>
            <a:custGeom>
              <a:rect b="b" l="l" r="r" t="t"/>
              <a:pathLst>
                <a:path extrusionOk="0" h="169545" w="36195">
                  <a:moveTo>
                    <a:pt x="35930" y="0"/>
                  </a:moveTo>
                  <a:lnTo>
                    <a:pt x="35930" y="169386"/>
                  </a:lnTo>
                  <a:lnTo>
                    <a:pt x="0" y="169386"/>
                  </a:lnTo>
                  <a:lnTo>
                    <a:pt x="0" y="0"/>
                  </a:lnTo>
                  <a:lnTo>
                    <a:pt x="3593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2" name="Google Shape;902;p32"/>
            <p:cNvSpPr/>
            <p:nvPr/>
          </p:nvSpPr>
          <p:spPr>
            <a:xfrm>
              <a:off x="4796088" y="3121127"/>
              <a:ext cx="288925" cy="290830"/>
            </a:xfrm>
            <a:custGeom>
              <a:rect b="b" l="l" r="r" t="t"/>
              <a:pathLst>
                <a:path extrusionOk="0" h="290829" w="288925">
                  <a:moveTo>
                    <a:pt x="288347" y="290527"/>
                  </a:moveTo>
                  <a:lnTo>
                    <a:pt x="284166" y="247094"/>
                  </a:lnTo>
                  <a:lnTo>
                    <a:pt x="272200" y="204531"/>
                  </a:lnTo>
                  <a:lnTo>
                    <a:pt x="253313" y="163712"/>
                  </a:lnTo>
                  <a:lnTo>
                    <a:pt x="228371" y="125508"/>
                  </a:lnTo>
                  <a:lnTo>
                    <a:pt x="198238" y="90789"/>
                  </a:lnTo>
                  <a:lnTo>
                    <a:pt x="163781" y="60429"/>
                  </a:lnTo>
                  <a:lnTo>
                    <a:pt x="125863" y="35299"/>
                  </a:lnTo>
                  <a:lnTo>
                    <a:pt x="85350" y="16269"/>
                  </a:lnTo>
                  <a:lnTo>
                    <a:pt x="43107" y="4212"/>
                  </a:lnTo>
                  <a:lnTo>
                    <a:pt x="0" y="0"/>
                  </a:lnTo>
                </a:path>
              </a:pathLst>
            </a:custGeom>
            <a:noFill/>
            <a:ln cap="flat" cmpd="sng" w="41050">
              <a:solidFill>
                <a:srgbClr val="9696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3" name="Google Shape;903;p32"/>
            <p:cNvSpPr/>
            <p:nvPr/>
          </p:nvSpPr>
          <p:spPr>
            <a:xfrm>
              <a:off x="4796088" y="3106601"/>
              <a:ext cx="304165" cy="304165"/>
            </a:xfrm>
            <a:custGeom>
              <a:rect b="b" l="l" r="r" t="t"/>
              <a:pathLst>
                <a:path extrusionOk="0" h="304164" w="304164">
                  <a:moveTo>
                    <a:pt x="303972" y="303843"/>
                  </a:moveTo>
                  <a:lnTo>
                    <a:pt x="299564" y="258419"/>
                  </a:lnTo>
                  <a:lnTo>
                    <a:pt x="286949" y="213906"/>
                  </a:lnTo>
                  <a:lnTo>
                    <a:pt x="267039" y="171216"/>
                  </a:lnTo>
                  <a:lnTo>
                    <a:pt x="240745" y="131260"/>
                  </a:lnTo>
                  <a:lnTo>
                    <a:pt x="208980" y="94951"/>
                  </a:lnTo>
                  <a:lnTo>
                    <a:pt x="172656" y="63199"/>
                  </a:lnTo>
                  <a:lnTo>
                    <a:pt x="132683" y="36917"/>
                  </a:lnTo>
                  <a:lnTo>
                    <a:pt x="89975" y="17015"/>
                  </a:lnTo>
                  <a:lnTo>
                    <a:pt x="45443" y="4405"/>
                  </a:lnTo>
                  <a:lnTo>
                    <a:pt x="0" y="0"/>
                  </a:lnTo>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4" name="Google Shape;904;p32"/>
            <p:cNvSpPr/>
            <p:nvPr/>
          </p:nvSpPr>
          <p:spPr>
            <a:xfrm>
              <a:off x="4798928" y="3135654"/>
              <a:ext cx="266065" cy="271780"/>
            </a:xfrm>
            <a:custGeom>
              <a:rect b="b" l="l" r="r" t="t"/>
              <a:pathLst>
                <a:path extrusionOk="0" h="271779" w="266064">
                  <a:moveTo>
                    <a:pt x="265620" y="271159"/>
                  </a:moveTo>
                  <a:lnTo>
                    <a:pt x="260883" y="226151"/>
                  </a:lnTo>
                  <a:lnTo>
                    <a:pt x="247402" y="182260"/>
                  </a:lnTo>
                  <a:lnTo>
                    <a:pt x="226269" y="140601"/>
                  </a:lnTo>
                  <a:lnTo>
                    <a:pt x="198577" y="102289"/>
                  </a:lnTo>
                  <a:lnTo>
                    <a:pt x="165420" y="68440"/>
                  </a:lnTo>
                  <a:lnTo>
                    <a:pt x="127891" y="40171"/>
                  </a:lnTo>
                  <a:lnTo>
                    <a:pt x="87082" y="18598"/>
                  </a:lnTo>
                  <a:lnTo>
                    <a:pt x="44087" y="4835"/>
                  </a:lnTo>
                  <a:lnTo>
                    <a:pt x="0" y="0"/>
                  </a:lnTo>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5" name="Google Shape;905;p32"/>
            <p:cNvSpPr/>
            <p:nvPr/>
          </p:nvSpPr>
          <p:spPr>
            <a:xfrm>
              <a:off x="4512002" y="3121127"/>
              <a:ext cx="288925" cy="290830"/>
            </a:xfrm>
            <a:custGeom>
              <a:rect b="b" l="l" r="r" t="t"/>
              <a:pathLst>
                <a:path extrusionOk="0" h="290829" w="288925">
                  <a:moveTo>
                    <a:pt x="0" y="290527"/>
                  </a:moveTo>
                  <a:lnTo>
                    <a:pt x="4181" y="247094"/>
                  </a:lnTo>
                  <a:lnTo>
                    <a:pt x="16147" y="204531"/>
                  </a:lnTo>
                  <a:lnTo>
                    <a:pt x="35034" y="163712"/>
                  </a:lnTo>
                  <a:lnTo>
                    <a:pt x="59976" y="125508"/>
                  </a:lnTo>
                  <a:lnTo>
                    <a:pt x="90108" y="90789"/>
                  </a:lnTo>
                  <a:lnTo>
                    <a:pt x="124566" y="60429"/>
                  </a:lnTo>
                  <a:lnTo>
                    <a:pt x="162483" y="35299"/>
                  </a:lnTo>
                  <a:lnTo>
                    <a:pt x="202996" y="16269"/>
                  </a:lnTo>
                  <a:lnTo>
                    <a:pt x="245239" y="4212"/>
                  </a:lnTo>
                  <a:lnTo>
                    <a:pt x="288347" y="0"/>
                  </a:lnTo>
                </a:path>
              </a:pathLst>
            </a:custGeom>
            <a:noFill/>
            <a:ln cap="flat" cmpd="sng" w="41050">
              <a:solidFill>
                <a:srgbClr val="9696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6" name="Google Shape;906;p32"/>
            <p:cNvSpPr/>
            <p:nvPr/>
          </p:nvSpPr>
          <p:spPr>
            <a:xfrm>
              <a:off x="4496377" y="3106601"/>
              <a:ext cx="304165" cy="304165"/>
            </a:xfrm>
            <a:custGeom>
              <a:rect b="b" l="l" r="r" t="t"/>
              <a:pathLst>
                <a:path extrusionOk="0" h="304164" w="304164">
                  <a:moveTo>
                    <a:pt x="0" y="303843"/>
                  </a:moveTo>
                  <a:lnTo>
                    <a:pt x="4407" y="258419"/>
                  </a:lnTo>
                  <a:lnTo>
                    <a:pt x="17022" y="213906"/>
                  </a:lnTo>
                  <a:lnTo>
                    <a:pt x="36932" y="171216"/>
                  </a:lnTo>
                  <a:lnTo>
                    <a:pt x="63226" y="131260"/>
                  </a:lnTo>
                  <a:lnTo>
                    <a:pt x="94991" y="94951"/>
                  </a:lnTo>
                  <a:lnTo>
                    <a:pt x="131315" y="63199"/>
                  </a:lnTo>
                  <a:lnTo>
                    <a:pt x="171288" y="36917"/>
                  </a:lnTo>
                  <a:lnTo>
                    <a:pt x="213996" y="17015"/>
                  </a:lnTo>
                  <a:lnTo>
                    <a:pt x="258528" y="4405"/>
                  </a:lnTo>
                  <a:lnTo>
                    <a:pt x="303972" y="0"/>
                  </a:lnTo>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7" name="Google Shape;907;p32"/>
            <p:cNvSpPr/>
            <p:nvPr/>
          </p:nvSpPr>
          <p:spPr>
            <a:xfrm>
              <a:off x="4531889" y="3135654"/>
              <a:ext cx="266065" cy="271780"/>
            </a:xfrm>
            <a:custGeom>
              <a:rect b="b" l="l" r="r" t="t"/>
              <a:pathLst>
                <a:path extrusionOk="0" h="271779" w="266064">
                  <a:moveTo>
                    <a:pt x="0" y="271159"/>
                  </a:moveTo>
                  <a:lnTo>
                    <a:pt x="4736" y="226151"/>
                  </a:lnTo>
                  <a:lnTo>
                    <a:pt x="18218" y="182260"/>
                  </a:lnTo>
                  <a:lnTo>
                    <a:pt x="39351" y="140601"/>
                  </a:lnTo>
                  <a:lnTo>
                    <a:pt x="67042" y="102289"/>
                  </a:lnTo>
                  <a:lnTo>
                    <a:pt x="100199" y="68440"/>
                  </a:lnTo>
                  <a:lnTo>
                    <a:pt x="137729" y="40171"/>
                  </a:lnTo>
                  <a:lnTo>
                    <a:pt x="178537" y="18598"/>
                  </a:lnTo>
                  <a:lnTo>
                    <a:pt x="221532" y="4835"/>
                  </a:lnTo>
                  <a:lnTo>
                    <a:pt x="265620" y="0"/>
                  </a:lnTo>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8" name="Google Shape;908;p32"/>
            <p:cNvSpPr/>
            <p:nvPr/>
          </p:nvSpPr>
          <p:spPr>
            <a:xfrm>
              <a:off x="5063420" y="3374619"/>
              <a:ext cx="36195" cy="176530"/>
            </a:xfrm>
            <a:custGeom>
              <a:rect b="b" l="l" r="r" t="t"/>
              <a:pathLst>
                <a:path extrusionOk="0" h="176529" w="36195">
                  <a:moveTo>
                    <a:pt x="35930" y="0"/>
                  </a:moveTo>
                  <a:lnTo>
                    <a:pt x="0" y="0"/>
                  </a:lnTo>
                  <a:lnTo>
                    <a:pt x="0" y="176230"/>
                  </a:lnTo>
                  <a:lnTo>
                    <a:pt x="35930" y="176230"/>
                  </a:lnTo>
                  <a:lnTo>
                    <a:pt x="35930"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09" name="Google Shape;909;p32"/>
            <p:cNvSpPr/>
            <p:nvPr/>
          </p:nvSpPr>
          <p:spPr>
            <a:xfrm>
              <a:off x="5063420" y="3374619"/>
              <a:ext cx="36195" cy="176530"/>
            </a:xfrm>
            <a:custGeom>
              <a:rect b="b" l="l" r="r" t="t"/>
              <a:pathLst>
                <a:path extrusionOk="0" h="176529" w="36195">
                  <a:moveTo>
                    <a:pt x="0" y="0"/>
                  </a:moveTo>
                  <a:lnTo>
                    <a:pt x="0" y="176230"/>
                  </a:lnTo>
                  <a:lnTo>
                    <a:pt x="35930" y="176230"/>
                  </a:lnTo>
                  <a:lnTo>
                    <a:pt x="35930"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0" name="Google Shape;910;p32"/>
            <p:cNvSpPr/>
            <p:nvPr/>
          </p:nvSpPr>
          <p:spPr>
            <a:xfrm>
              <a:off x="4497088" y="3371197"/>
              <a:ext cx="36195" cy="169545"/>
            </a:xfrm>
            <a:custGeom>
              <a:rect b="b" l="l" r="r" t="t"/>
              <a:pathLst>
                <a:path extrusionOk="0" h="169545" w="36195">
                  <a:moveTo>
                    <a:pt x="35930" y="0"/>
                  </a:moveTo>
                  <a:lnTo>
                    <a:pt x="0" y="0"/>
                  </a:lnTo>
                  <a:lnTo>
                    <a:pt x="0" y="169387"/>
                  </a:lnTo>
                  <a:lnTo>
                    <a:pt x="35930" y="169387"/>
                  </a:lnTo>
                  <a:lnTo>
                    <a:pt x="35930"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1" name="Google Shape;911;p32"/>
            <p:cNvSpPr/>
            <p:nvPr/>
          </p:nvSpPr>
          <p:spPr>
            <a:xfrm>
              <a:off x="4497088" y="3371197"/>
              <a:ext cx="36195" cy="169545"/>
            </a:xfrm>
            <a:custGeom>
              <a:rect b="b" l="l" r="r" t="t"/>
              <a:pathLst>
                <a:path extrusionOk="0" h="169545" w="36195">
                  <a:moveTo>
                    <a:pt x="35930" y="0"/>
                  </a:moveTo>
                  <a:lnTo>
                    <a:pt x="35930" y="169386"/>
                  </a:lnTo>
                  <a:lnTo>
                    <a:pt x="0" y="169386"/>
                  </a:lnTo>
                  <a:lnTo>
                    <a:pt x="0" y="0"/>
                  </a:lnTo>
                  <a:lnTo>
                    <a:pt x="3593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2" name="Google Shape;912;p32"/>
            <p:cNvSpPr/>
            <p:nvPr/>
          </p:nvSpPr>
          <p:spPr>
            <a:xfrm>
              <a:off x="5510767" y="2566838"/>
              <a:ext cx="357505" cy="325120"/>
            </a:xfrm>
            <a:custGeom>
              <a:rect b="b" l="l" r="r" t="t"/>
              <a:pathLst>
                <a:path extrusionOk="0" h="325119" w="357504">
                  <a:moveTo>
                    <a:pt x="357157" y="324611"/>
                  </a:moveTo>
                  <a:lnTo>
                    <a:pt x="352863" y="280468"/>
                  </a:lnTo>
                  <a:lnTo>
                    <a:pt x="340520" y="237056"/>
                  </a:lnTo>
                  <a:lnTo>
                    <a:pt x="320931" y="195108"/>
                  </a:lnTo>
                  <a:lnTo>
                    <a:pt x="294902" y="155355"/>
                  </a:lnTo>
                  <a:lnTo>
                    <a:pt x="263239" y="118528"/>
                  </a:lnTo>
                  <a:lnTo>
                    <a:pt x="226745" y="85359"/>
                  </a:lnTo>
                  <a:lnTo>
                    <a:pt x="186226" y="56581"/>
                  </a:lnTo>
                  <a:lnTo>
                    <a:pt x="142487" y="32924"/>
                  </a:lnTo>
                  <a:lnTo>
                    <a:pt x="96333" y="15120"/>
                  </a:lnTo>
                  <a:lnTo>
                    <a:pt x="48569" y="3902"/>
                  </a:lnTo>
                  <a:lnTo>
                    <a:pt x="0" y="0"/>
                  </a:lnTo>
                </a:path>
              </a:pathLst>
            </a:custGeom>
            <a:noFill/>
            <a:ln cap="flat" cmpd="sng" w="41050">
              <a:solidFill>
                <a:srgbClr val="9696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3" name="Google Shape;913;p32"/>
            <p:cNvSpPr/>
            <p:nvPr/>
          </p:nvSpPr>
          <p:spPr>
            <a:xfrm>
              <a:off x="5510765" y="2550607"/>
              <a:ext cx="376555" cy="339725"/>
            </a:xfrm>
            <a:custGeom>
              <a:rect b="b" l="l" r="r" t="t"/>
              <a:pathLst>
                <a:path extrusionOk="0" h="339725" w="376554">
                  <a:moveTo>
                    <a:pt x="376510" y="339489"/>
                  </a:moveTo>
                  <a:lnTo>
                    <a:pt x="372697" y="297151"/>
                  </a:lnTo>
                  <a:lnTo>
                    <a:pt x="361694" y="255402"/>
                  </a:lnTo>
                  <a:lnTo>
                    <a:pt x="344154" y="214833"/>
                  </a:lnTo>
                  <a:lnTo>
                    <a:pt x="320731" y="176031"/>
                  </a:lnTo>
                  <a:lnTo>
                    <a:pt x="292079" y="139587"/>
                  </a:lnTo>
                  <a:lnTo>
                    <a:pt x="258851" y="106090"/>
                  </a:lnTo>
                  <a:lnTo>
                    <a:pt x="221701" y="76129"/>
                  </a:lnTo>
                  <a:lnTo>
                    <a:pt x="181283" y="50294"/>
                  </a:lnTo>
                  <a:lnTo>
                    <a:pt x="138250" y="29174"/>
                  </a:lnTo>
                  <a:lnTo>
                    <a:pt x="93256" y="13359"/>
                  </a:lnTo>
                  <a:lnTo>
                    <a:pt x="46954" y="3438"/>
                  </a:lnTo>
                  <a:lnTo>
                    <a:pt x="0" y="0"/>
                  </a:lnTo>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4" name="Google Shape;914;p32"/>
            <p:cNvSpPr/>
            <p:nvPr/>
          </p:nvSpPr>
          <p:spPr>
            <a:xfrm>
              <a:off x="5514284" y="2583068"/>
              <a:ext cx="329565" cy="303530"/>
            </a:xfrm>
            <a:custGeom>
              <a:rect b="b" l="l" r="r" t="t"/>
              <a:pathLst>
                <a:path extrusionOk="0" h="303530" w="329564">
                  <a:moveTo>
                    <a:pt x="329006" y="302970"/>
                  </a:moveTo>
                  <a:lnTo>
                    <a:pt x="325051" y="261770"/>
                  </a:lnTo>
                  <a:lnTo>
                    <a:pt x="313681" y="221252"/>
                  </a:lnTo>
                  <a:lnTo>
                    <a:pt x="295636" y="182101"/>
                  </a:lnTo>
                  <a:lnTo>
                    <a:pt x="271659" y="144997"/>
                  </a:lnTo>
                  <a:lnTo>
                    <a:pt x="242491" y="110626"/>
                  </a:lnTo>
                  <a:lnTo>
                    <a:pt x="208873" y="79669"/>
                  </a:lnTo>
                  <a:lnTo>
                    <a:pt x="171548" y="52809"/>
                  </a:lnTo>
                  <a:lnTo>
                    <a:pt x="131256" y="30729"/>
                  </a:lnTo>
                  <a:lnTo>
                    <a:pt x="88740" y="14112"/>
                  </a:lnTo>
                  <a:lnTo>
                    <a:pt x="44740" y="3642"/>
                  </a:lnTo>
                  <a:lnTo>
                    <a:pt x="0" y="0"/>
                  </a:lnTo>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5" name="Google Shape;915;p32"/>
            <p:cNvSpPr/>
            <p:nvPr/>
          </p:nvSpPr>
          <p:spPr>
            <a:xfrm>
              <a:off x="5158887" y="2566838"/>
              <a:ext cx="357505" cy="325120"/>
            </a:xfrm>
            <a:custGeom>
              <a:rect b="b" l="l" r="r" t="t"/>
              <a:pathLst>
                <a:path extrusionOk="0" h="325119" w="357504">
                  <a:moveTo>
                    <a:pt x="0" y="324611"/>
                  </a:moveTo>
                  <a:lnTo>
                    <a:pt x="4293" y="280468"/>
                  </a:lnTo>
                  <a:lnTo>
                    <a:pt x="16636" y="237056"/>
                  </a:lnTo>
                  <a:lnTo>
                    <a:pt x="36225" y="195108"/>
                  </a:lnTo>
                  <a:lnTo>
                    <a:pt x="62254" y="155355"/>
                  </a:lnTo>
                  <a:lnTo>
                    <a:pt x="93918" y="118528"/>
                  </a:lnTo>
                  <a:lnTo>
                    <a:pt x="130412" y="85359"/>
                  </a:lnTo>
                  <a:lnTo>
                    <a:pt x="170930" y="56581"/>
                  </a:lnTo>
                  <a:lnTo>
                    <a:pt x="214670" y="32924"/>
                  </a:lnTo>
                  <a:lnTo>
                    <a:pt x="260824" y="15120"/>
                  </a:lnTo>
                  <a:lnTo>
                    <a:pt x="308588" y="3902"/>
                  </a:lnTo>
                  <a:lnTo>
                    <a:pt x="357157" y="0"/>
                  </a:lnTo>
                </a:path>
              </a:pathLst>
            </a:custGeom>
            <a:noFill/>
            <a:ln cap="flat" cmpd="sng" w="41050">
              <a:solidFill>
                <a:srgbClr val="9696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6" name="Google Shape;916;p32"/>
            <p:cNvSpPr/>
            <p:nvPr/>
          </p:nvSpPr>
          <p:spPr>
            <a:xfrm>
              <a:off x="5139533" y="2550607"/>
              <a:ext cx="376555" cy="339725"/>
            </a:xfrm>
            <a:custGeom>
              <a:rect b="b" l="l" r="r" t="t"/>
              <a:pathLst>
                <a:path extrusionOk="0" h="339725" w="376554">
                  <a:moveTo>
                    <a:pt x="0" y="339489"/>
                  </a:moveTo>
                  <a:lnTo>
                    <a:pt x="3813" y="297151"/>
                  </a:lnTo>
                  <a:lnTo>
                    <a:pt x="14816" y="255402"/>
                  </a:lnTo>
                  <a:lnTo>
                    <a:pt x="32356" y="214833"/>
                  </a:lnTo>
                  <a:lnTo>
                    <a:pt x="55779" y="176031"/>
                  </a:lnTo>
                  <a:lnTo>
                    <a:pt x="84431" y="139587"/>
                  </a:lnTo>
                  <a:lnTo>
                    <a:pt x="117659" y="106090"/>
                  </a:lnTo>
                  <a:lnTo>
                    <a:pt x="154809" y="76129"/>
                  </a:lnTo>
                  <a:lnTo>
                    <a:pt x="195227" y="50294"/>
                  </a:lnTo>
                  <a:lnTo>
                    <a:pt x="238260" y="29174"/>
                  </a:lnTo>
                  <a:lnTo>
                    <a:pt x="283254" y="13359"/>
                  </a:lnTo>
                  <a:lnTo>
                    <a:pt x="329555" y="3438"/>
                  </a:lnTo>
                  <a:lnTo>
                    <a:pt x="376510" y="0"/>
                  </a:lnTo>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7" name="Google Shape;917;p32"/>
            <p:cNvSpPr/>
            <p:nvPr/>
          </p:nvSpPr>
          <p:spPr>
            <a:xfrm>
              <a:off x="5183518" y="2583068"/>
              <a:ext cx="329565" cy="303530"/>
            </a:xfrm>
            <a:custGeom>
              <a:rect b="b" l="l" r="r" t="t"/>
              <a:pathLst>
                <a:path extrusionOk="0" h="303530" w="329564">
                  <a:moveTo>
                    <a:pt x="0" y="302970"/>
                  </a:moveTo>
                  <a:lnTo>
                    <a:pt x="3955" y="261770"/>
                  </a:lnTo>
                  <a:lnTo>
                    <a:pt x="15325" y="221252"/>
                  </a:lnTo>
                  <a:lnTo>
                    <a:pt x="33370" y="182101"/>
                  </a:lnTo>
                  <a:lnTo>
                    <a:pt x="57347" y="144997"/>
                  </a:lnTo>
                  <a:lnTo>
                    <a:pt x="86515" y="110626"/>
                  </a:lnTo>
                  <a:lnTo>
                    <a:pt x="120133" y="79669"/>
                  </a:lnTo>
                  <a:lnTo>
                    <a:pt x="157458" y="52809"/>
                  </a:lnTo>
                  <a:lnTo>
                    <a:pt x="197750" y="30729"/>
                  </a:lnTo>
                  <a:lnTo>
                    <a:pt x="240266" y="14112"/>
                  </a:lnTo>
                  <a:lnTo>
                    <a:pt x="284265" y="3642"/>
                  </a:lnTo>
                  <a:lnTo>
                    <a:pt x="329006" y="0"/>
                  </a:lnTo>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8" name="Google Shape;918;p32"/>
            <p:cNvSpPr/>
            <p:nvPr/>
          </p:nvSpPr>
          <p:spPr>
            <a:xfrm>
              <a:off x="5143835" y="2885281"/>
              <a:ext cx="36195" cy="169545"/>
            </a:xfrm>
            <a:custGeom>
              <a:rect b="b" l="l" r="r" t="t"/>
              <a:pathLst>
                <a:path extrusionOk="0" h="169544" w="36195">
                  <a:moveTo>
                    <a:pt x="35930" y="0"/>
                  </a:moveTo>
                  <a:lnTo>
                    <a:pt x="0" y="0"/>
                  </a:lnTo>
                  <a:lnTo>
                    <a:pt x="0" y="169386"/>
                  </a:lnTo>
                  <a:lnTo>
                    <a:pt x="35930" y="169386"/>
                  </a:lnTo>
                  <a:lnTo>
                    <a:pt x="35930"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19" name="Google Shape;919;p32"/>
            <p:cNvSpPr/>
            <p:nvPr/>
          </p:nvSpPr>
          <p:spPr>
            <a:xfrm>
              <a:off x="5143835" y="2885281"/>
              <a:ext cx="36195" cy="169545"/>
            </a:xfrm>
            <a:custGeom>
              <a:rect b="b" l="l" r="r" t="t"/>
              <a:pathLst>
                <a:path extrusionOk="0" h="169544" w="36195">
                  <a:moveTo>
                    <a:pt x="35930" y="0"/>
                  </a:moveTo>
                  <a:lnTo>
                    <a:pt x="35930" y="169385"/>
                  </a:lnTo>
                  <a:lnTo>
                    <a:pt x="0" y="169385"/>
                  </a:lnTo>
                  <a:lnTo>
                    <a:pt x="0" y="0"/>
                  </a:lnTo>
                  <a:lnTo>
                    <a:pt x="3593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0" name="Google Shape;920;p32"/>
            <p:cNvSpPr/>
            <p:nvPr/>
          </p:nvSpPr>
          <p:spPr>
            <a:xfrm>
              <a:off x="5506141" y="2635211"/>
              <a:ext cx="288925" cy="290830"/>
            </a:xfrm>
            <a:custGeom>
              <a:rect b="b" l="l" r="r" t="t"/>
              <a:pathLst>
                <a:path extrusionOk="0" h="290830" w="288925">
                  <a:moveTo>
                    <a:pt x="288347" y="290527"/>
                  </a:moveTo>
                  <a:lnTo>
                    <a:pt x="284166" y="247094"/>
                  </a:lnTo>
                  <a:lnTo>
                    <a:pt x="272200" y="204531"/>
                  </a:lnTo>
                  <a:lnTo>
                    <a:pt x="253313" y="163712"/>
                  </a:lnTo>
                  <a:lnTo>
                    <a:pt x="228371" y="125508"/>
                  </a:lnTo>
                  <a:lnTo>
                    <a:pt x="198238" y="90789"/>
                  </a:lnTo>
                  <a:lnTo>
                    <a:pt x="163781" y="60429"/>
                  </a:lnTo>
                  <a:lnTo>
                    <a:pt x="125863" y="35299"/>
                  </a:lnTo>
                  <a:lnTo>
                    <a:pt x="85350" y="16269"/>
                  </a:lnTo>
                  <a:lnTo>
                    <a:pt x="43107" y="4212"/>
                  </a:lnTo>
                  <a:lnTo>
                    <a:pt x="0" y="0"/>
                  </a:lnTo>
                </a:path>
              </a:pathLst>
            </a:custGeom>
            <a:noFill/>
            <a:ln cap="flat" cmpd="sng" w="41050">
              <a:solidFill>
                <a:srgbClr val="9696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1" name="Google Shape;921;p32"/>
            <p:cNvSpPr/>
            <p:nvPr/>
          </p:nvSpPr>
          <p:spPr>
            <a:xfrm>
              <a:off x="5506141" y="2620685"/>
              <a:ext cx="304165" cy="304165"/>
            </a:xfrm>
            <a:custGeom>
              <a:rect b="b" l="l" r="r" t="t"/>
              <a:pathLst>
                <a:path extrusionOk="0" h="304164" w="304164">
                  <a:moveTo>
                    <a:pt x="303972" y="303843"/>
                  </a:moveTo>
                  <a:lnTo>
                    <a:pt x="299564" y="258419"/>
                  </a:lnTo>
                  <a:lnTo>
                    <a:pt x="286949" y="213906"/>
                  </a:lnTo>
                  <a:lnTo>
                    <a:pt x="267039" y="171216"/>
                  </a:lnTo>
                  <a:lnTo>
                    <a:pt x="240745" y="131260"/>
                  </a:lnTo>
                  <a:lnTo>
                    <a:pt x="208980" y="94951"/>
                  </a:lnTo>
                  <a:lnTo>
                    <a:pt x="172656" y="63199"/>
                  </a:lnTo>
                  <a:lnTo>
                    <a:pt x="132683" y="36917"/>
                  </a:lnTo>
                  <a:lnTo>
                    <a:pt x="89975" y="17015"/>
                  </a:lnTo>
                  <a:lnTo>
                    <a:pt x="45443" y="4405"/>
                  </a:lnTo>
                  <a:lnTo>
                    <a:pt x="0" y="0"/>
                  </a:lnTo>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2" name="Google Shape;922;p32"/>
            <p:cNvSpPr/>
            <p:nvPr/>
          </p:nvSpPr>
          <p:spPr>
            <a:xfrm>
              <a:off x="5508981" y="2649738"/>
              <a:ext cx="266065" cy="271780"/>
            </a:xfrm>
            <a:custGeom>
              <a:rect b="b" l="l" r="r" t="t"/>
              <a:pathLst>
                <a:path extrusionOk="0" h="271780" w="266064">
                  <a:moveTo>
                    <a:pt x="265620" y="271159"/>
                  </a:moveTo>
                  <a:lnTo>
                    <a:pt x="260883" y="226151"/>
                  </a:lnTo>
                  <a:lnTo>
                    <a:pt x="247402" y="182260"/>
                  </a:lnTo>
                  <a:lnTo>
                    <a:pt x="226269" y="140601"/>
                  </a:lnTo>
                  <a:lnTo>
                    <a:pt x="198577" y="102289"/>
                  </a:lnTo>
                  <a:lnTo>
                    <a:pt x="165420" y="68440"/>
                  </a:lnTo>
                  <a:lnTo>
                    <a:pt x="127891" y="40171"/>
                  </a:lnTo>
                  <a:lnTo>
                    <a:pt x="87082" y="18598"/>
                  </a:lnTo>
                  <a:lnTo>
                    <a:pt x="44087" y="4835"/>
                  </a:lnTo>
                  <a:lnTo>
                    <a:pt x="0" y="0"/>
                  </a:lnTo>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3" name="Google Shape;923;p32"/>
            <p:cNvSpPr/>
            <p:nvPr/>
          </p:nvSpPr>
          <p:spPr>
            <a:xfrm>
              <a:off x="5222055" y="2635211"/>
              <a:ext cx="288925" cy="290830"/>
            </a:xfrm>
            <a:custGeom>
              <a:rect b="b" l="l" r="r" t="t"/>
              <a:pathLst>
                <a:path extrusionOk="0" h="290830" w="288925">
                  <a:moveTo>
                    <a:pt x="0" y="290527"/>
                  </a:moveTo>
                  <a:lnTo>
                    <a:pt x="4181" y="247094"/>
                  </a:lnTo>
                  <a:lnTo>
                    <a:pt x="16147" y="204531"/>
                  </a:lnTo>
                  <a:lnTo>
                    <a:pt x="35034" y="163712"/>
                  </a:lnTo>
                  <a:lnTo>
                    <a:pt x="59976" y="125508"/>
                  </a:lnTo>
                  <a:lnTo>
                    <a:pt x="90108" y="90789"/>
                  </a:lnTo>
                  <a:lnTo>
                    <a:pt x="124566" y="60429"/>
                  </a:lnTo>
                  <a:lnTo>
                    <a:pt x="162483" y="35299"/>
                  </a:lnTo>
                  <a:lnTo>
                    <a:pt x="202996" y="16269"/>
                  </a:lnTo>
                  <a:lnTo>
                    <a:pt x="245239" y="4212"/>
                  </a:lnTo>
                  <a:lnTo>
                    <a:pt x="288347" y="0"/>
                  </a:lnTo>
                </a:path>
              </a:pathLst>
            </a:custGeom>
            <a:noFill/>
            <a:ln cap="flat" cmpd="sng" w="41050">
              <a:solidFill>
                <a:srgbClr val="96969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4" name="Google Shape;924;p32"/>
            <p:cNvSpPr/>
            <p:nvPr/>
          </p:nvSpPr>
          <p:spPr>
            <a:xfrm>
              <a:off x="5206431" y="2620685"/>
              <a:ext cx="304165" cy="304165"/>
            </a:xfrm>
            <a:custGeom>
              <a:rect b="b" l="l" r="r" t="t"/>
              <a:pathLst>
                <a:path extrusionOk="0" h="304164" w="304164">
                  <a:moveTo>
                    <a:pt x="0" y="303843"/>
                  </a:moveTo>
                  <a:lnTo>
                    <a:pt x="4407" y="258419"/>
                  </a:lnTo>
                  <a:lnTo>
                    <a:pt x="17022" y="213906"/>
                  </a:lnTo>
                  <a:lnTo>
                    <a:pt x="36932" y="171216"/>
                  </a:lnTo>
                  <a:lnTo>
                    <a:pt x="63226" y="131260"/>
                  </a:lnTo>
                  <a:lnTo>
                    <a:pt x="94991" y="94951"/>
                  </a:lnTo>
                  <a:lnTo>
                    <a:pt x="131315" y="63199"/>
                  </a:lnTo>
                  <a:lnTo>
                    <a:pt x="171288" y="36917"/>
                  </a:lnTo>
                  <a:lnTo>
                    <a:pt x="213996" y="17015"/>
                  </a:lnTo>
                  <a:lnTo>
                    <a:pt x="258528" y="4405"/>
                  </a:lnTo>
                  <a:lnTo>
                    <a:pt x="303972" y="0"/>
                  </a:lnTo>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5" name="Google Shape;925;p32"/>
            <p:cNvSpPr/>
            <p:nvPr/>
          </p:nvSpPr>
          <p:spPr>
            <a:xfrm>
              <a:off x="5241941" y="2649738"/>
              <a:ext cx="266065" cy="271780"/>
            </a:xfrm>
            <a:custGeom>
              <a:rect b="b" l="l" r="r" t="t"/>
              <a:pathLst>
                <a:path extrusionOk="0" h="271780" w="266064">
                  <a:moveTo>
                    <a:pt x="0" y="271159"/>
                  </a:moveTo>
                  <a:lnTo>
                    <a:pt x="4736" y="226151"/>
                  </a:lnTo>
                  <a:lnTo>
                    <a:pt x="18218" y="182260"/>
                  </a:lnTo>
                  <a:lnTo>
                    <a:pt x="39351" y="140601"/>
                  </a:lnTo>
                  <a:lnTo>
                    <a:pt x="67042" y="102289"/>
                  </a:lnTo>
                  <a:lnTo>
                    <a:pt x="100199" y="68440"/>
                  </a:lnTo>
                  <a:lnTo>
                    <a:pt x="137729" y="40171"/>
                  </a:lnTo>
                  <a:lnTo>
                    <a:pt x="178537" y="18598"/>
                  </a:lnTo>
                  <a:lnTo>
                    <a:pt x="221532" y="4835"/>
                  </a:lnTo>
                  <a:lnTo>
                    <a:pt x="265620" y="0"/>
                  </a:lnTo>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6" name="Google Shape;926;p32"/>
            <p:cNvSpPr/>
            <p:nvPr/>
          </p:nvSpPr>
          <p:spPr>
            <a:xfrm>
              <a:off x="5773473" y="2888702"/>
              <a:ext cx="36195" cy="176530"/>
            </a:xfrm>
            <a:custGeom>
              <a:rect b="b" l="l" r="r" t="t"/>
              <a:pathLst>
                <a:path extrusionOk="0" h="176530" w="36195">
                  <a:moveTo>
                    <a:pt x="35930" y="0"/>
                  </a:moveTo>
                  <a:lnTo>
                    <a:pt x="0" y="0"/>
                  </a:lnTo>
                  <a:lnTo>
                    <a:pt x="0" y="176231"/>
                  </a:lnTo>
                  <a:lnTo>
                    <a:pt x="35930" y="176231"/>
                  </a:lnTo>
                  <a:lnTo>
                    <a:pt x="35930" y="0"/>
                  </a:lnTo>
                  <a:close/>
                </a:path>
              </a:pathLst>
            </a:cu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7" name="Google Shape;927;p32"/>
            <p:cNvSpPr/>
            <p:nvPr/>
          </p:nvSpPr>
          <p:spPr>
            <a:xfrm>
              <a:off x="5773473" y="2888702"/>
              <a:ext cx="36195" cy="176530"/>
            </a:xfrm>
            <a:custGeom>
              <a:rect b="b" l="l" r="r" t="t"/>
              <a:pathLst>
                <a:path extrusionOk="0" h="176530" w="36195">
                  <a:moveTo>
                    <a:pt x="0" y="0"/>
                  </a:moveTo>
                  <a:lnTo>
                    <a:pt x="0" y="176230"/>
                  </a:lnTo>
                  <a:lnTo>
                    <a:pt x="35930" y="176230"/>
                  </a:lnTo>
                  <a:lnTo>
                    <a:pt x="35930" y="0"/>
                  </a:lnTo>
                  <a:lnTo>
                    <a:pt x="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8" name="Google Shape;928;p32"/>
            <p:cNvSpPr/>
            <p:nvPr/>
          </p:nvSpPr>
          <p:spPr>
            <a:xfrm>
              <a:off x="5207140" y="2885281"/>
              <a:ext cx="36195" cy="169545"/>
            </a:xfrm>
            <a:custGeom>
              <a:rect b="b" l="l" r="r" t="t"/>
              <a:pathLst>
                <a:path extrusionOk="0" h="169544" w="36195">
                  <a:moveTo>
                    <a:pt x="35932" y="0"/>
                  </a:moveTo>
                  <a:lnTo>
                    <a:pt x="0" y="0"/>
                  </a:lnTo>
                  <a:lnTo>
                    <a:pt x="0" y="169386"/>
                  </a:lnTo>
                  <a:lnTo>
                    <a:pt x="35932" y="169386"/>
                  </a:lnTo>
                  <a:lnTo>
                    <a:pt x="35932" y="0"/>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29" name="Google Shape;929;p32"/>
            <p:cNvSpPr/>
            <p:nvPr/>
          </p:nvSpPr>
          <p:spPr>
            <a:xfrm>
              <a:off x="5207142" y="2885281"/>
              <a:ext cx="36195" cy="169545"/>
            </a:xfrm>
            <a:custGeom>
              <a:rect b="b" l="l" r="r" t="t"/>
              <a:pathLst>
                <a:path extrusionOk="0" h="169544" w="36195">
                  <a:moveTo>
                    <a:pt x="35930" y="0"/>
                  </a:moveTo>
                  <a:lnTo>
                    <a:pt x="35930" y="169386"/>
                  </a:lnTo>
                  <a:lnTo>
                    <a:pt x="0" y="169386"/>
                  </a:lnTo>
                  <a:lnTo>
                    <a:pt x="0" y="0"/>
                  </a:lnTo>
                  <a:lnTo>
                    <a:pt x="35930"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0" name="Google Shape;930;p32"/>
          <p:cNvSpPr txBox="1"/>
          <p:nvPr/>
        </p:nvSpPr>
        <p:spPr>
          <a:xfrm>
            <a:off x="689451" y="4378452"/>
            <a:ext cx="1230630" cy="549910"/>
          </a:xfrm>
          <a:prstGeom prst="rect">
            <a:avLst/>
          </a:prstGeom>
          <a:noFill/>
          <a:ln>
            <a:noFill/>
          </a:ln>
        </p:spPr>
        <p:txBody>
          <a:bodyPr anchorCtr="0" anchor="t" bIns="0" lIns="0" spcFirstLastPara="1" rIns="0" wrap="square" tIns="6350">
            <a:spAutoFit/>
          </a:bodyPr>
          <a:lstStyle/>
          <a:p>
            <a:pPr indent="212725" lvl="0" marL="12700" marR="5080" rtl="0" algn="l">
              <a:lnSpc>
                <a:spcPct val="102000"/>
              </a:lnSpc>
              <a:spcBef>
                <a:spcPts val="0"/>
              </a:spcBef>
              <a:spcAft>
                <a:spcPts val="0"/>
              </a:spcAft>
              <a:buNone/>
            </a:pPr>
            <a:r>
              <a:rPr b="1" lang="en-US" sz="1700">
                <a:solidFill>
                  <a:schemeClr val="dk1"/>
                </a:solidFill>
                <a:latin typeface="Arial"/>
                <a:ea typeface="Arial"/>
                <a:cs typeface="Arial"/>
                <a:sym typeface="Arial"/>
              </a:rPr>
              <a:t>Sample  preparation</a:t>
            </a:r>
            <a:endParaRPr sz="1700">
              <a:solidFill>
                <a:schemeClr val="dk1"/>
              </a:solidFill>
              <a:latin typeface="Arial"/>
              <a:ea typeface="Arial"/>
              <a:cs typeface="Arial"/>
              <a:sym typeface="Arial"/>
            </a:endParaRPr>
          </a:p>
        </p:txBody>
      </p:sp>
      <p:grpSp>
        <p:nvGrpSpPr>
          <p:cNvPr id="931" name="Google Shape;931;p32"/>
          <p:cNvGrpSpPr/>
          <p:nvPr/>
        </p:nvGrpSpPr>
        <p:grpSpPr>
          <a:xfrm>
            <a:off x="1200044" y="2661144"/>
            <a:ext cx="65405" cy="1530014"/>
            <a:chOff x="1200044" y="2661144"/>
            <a:chExt cx="65405" cy="1530014"/>
          </a:xfrm>
        </p:grpSpPr>
        <p:sp>
          <p:nvSpPr>
            <p:cNvPr id="932" name="Google Shape;932;p32"/>
            <p:cNvSpPr/>
            <p:nvPr/>
          </p:nvSpPr>
          <p:spPr>
            <a:xfrm>
              <a:off x="1200044" y="2661144"/>
              <a:ext cx="65405" cy="366395"/>
            </a:xfrm>
            <a:custGeom>
              <a:rect b="b" l="l" r="r" t="t"/>
              <a:pathLst>
                <a:path extrusionOk="0" h="366394" w="65405">
                  <a:moveTo>
                    <a:pt x="65017" y="0"/>
                  </a:moveTo>
                  <a:lnTo>
                    <a:pt x="0" y="0"/>
                  </a:lnTo>
                  <a:lnTo>
                    <a:pt x="0" y="366147"/>
                  </a:lnTo>
                  <a:lnTo>
                    <a:pt x="65017" y="366147"/>
                  </a:lnTo>
                  <a:lnTo>
                    <a:pt x="65017" y="0"/>
                  </a:lnTo>
                  <a:close/>
                </a:path>
              </a:pathLst>
            </a:custGeom>
            <a:solidFill>
              <a:srgbClr val="FF33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3" name="Google Shape;933;p32"/>
            <p:cNvSpPr/>
            <p:nvPr/>
          </p:nvSpPr>
          <p:spPr>
            <a:xfrm>
              <a:off x="1200044" y="2661144"/>
              <a:ext cx="65405" cy="366395"/>
            </a:xfrm>
            <a:custGeom>
              <a:rect b="b" l="l" r="r" t="t"/>
              <a:pathLst>
                <a:path extrusionOk="0" h="366394" w="65405">
                  <a:moveTo>
                    <a:pt x="65016" y="0"/>
                  </a:moveTo>
                  <a:lnTo>
                    <a:pt x="65016" y="366148"/>
                  </a:lnTo>
                  <a:lnTo>
                    <a:pt x="0" y="366148"/>
                  </a:lnTo>
                  <a:lnTo>
                    <a:pt x="0" y="0"/>
                  </a:lnTo>
                  <a:lnTo>
                    <a:pt x="65016"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4" name="Google Shape;934;p32"/>
            <p:cNvSpPr/>
            <p:nvPr/>
          </p:nvSpPr>
          <p:spPr>
            <a:xfrm>
              <a:off x="1200044" y="3840003"/>
              <a:ext cx="65405" cy="351155"/>
            </a:xfrm>
            <a:custGeom>
              <a:rect b="b" l="l" r="r" t="t"/>
              <a:pathLst>
                <a:path extrusionOk="0" h="351154" w="65405">
                  <a:moveTo>
                    <a:pt x="0" y="350748"/>
                  </a:moveTo>
                  <a:lnTo>
                    <a:pt x="65017" y="350748"/>
                  </a:lnTo>
                  <a:lnTo>
                    <a:pt x="65017" y="0"/>
                  </a:lnTo>
                  <a:lnTo>
                    <a:pt x="0" y="0"/>
                  </a:lnTo>
                  <a:lnTo>
                    <a:pt x="0" y="350748"/>
                  </a:lnTo>
                  <a:close/>
                </a:path>
              </a:pathLst>
            </a:custGeom>
            <a:solidFill>
              <a:srgbClr val="6699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5" name="Google Shape;935;p32"/>
            <p:cNvSpPr/>
            <p:nvPr/>
          </p:nvSpPr>
          <p:spPr>
            <a:xfrm>
              <a:off x="1200044" y="3824605"/>
              <a:ext cx="65405" cy="366395"/>
            </a:xfrm>
            <a:custGeom>
              <a:rect b="b" l="l" r="r" t="t"/>
              <a:pathLst>
                <a:path extrusionOk="0" h="366395" w="65405">
                  <a:moveTo>
                    <a:pt x="65016" y="0"/>
                  </a:moveTo>
                  <a:lnTo>
                    <a:pt x="65016" y="366148"/>
                  </a:lnTo>
                  <a:lnTo>
                    <a:pt x="0" y="366148"/>
                  </a:lnTo>
                  <a:lnTo>
                    <a:pt x="0" y="0"/>
                  </a:lnTo>
                  <a:lnTo>
                    <a:pt x="65016"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6" name="Google Shape;936;p32"/>
            <p:cNvSpPr/>
            <p:nvPr/>
          </p:nvSpPr>
          <p:spPr>
            <a:xfrm>
              <a:off x="1200044" y="3027291"/>
              <a:ext cx="65405" cy="812800"/>
            </a:xfrm>
            <a:custGeom>
              <a:rect b="b" l="l" r="r" t="t"/>
              <a:pathLst>
                <a:path extrusionOk="0" h="812800" w="65405">
                  <a:moveTo>
                    <a:pt x="65017" y="0"/>
                  </a:moveTo>
                  <a:lnTo>
                    <a:pt x="0" y="0"/>
                  </a:lnTo>
                  <a:lnTo>
                    <a:pt x="0" y="812712"/>
                  </a:lnTo>
                  <a:lnTo>
                    <a:pt x="65017" y="812712"/>
                  </a:lnTo>
                  <a:lnTo>
                    <a:pt x="65017" y="0"/>
                  </a:lnTo>
                  <a:close/>
                </a:path>
              </a:pathLst>
            </a:custGeom>
            <a:solidFill>
              <a:srgbClr val="96969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7" name="Google Shape;937;p32"/>
            <p:cNvSpPr/>
            <p:nvPr/>
          </p:nvSpPr>
          <p:spPr>
            <a:xfrm>
              <a:off x="1200044" y="3027291"/>
              <a:ext cx="65405" cy="812800"/>
            </a:xfrm>
            <a:custGeom>
              <a:rect b="b" l="l" r="r" t="t"/>
              <a:pathLst>
                <a:path extrusionOk="0" h="812800" w="65405">
                  <a:moveTo>
                    <a:pt x="65016" y="0"/>
                  </a:moveTo>
                  <a:lnTo>
                    <a:pt x="65016" y="812712"/>
                  </a:lnTo>
                  <a:lnTo>
                    <a:pt x="0" y="812712"/>
                  </a:lnTo>
                  <a:lnTo>
                    <a:pt x="0" y="0"/>
                  </a:lnTo>
                  <a:lnTo>
                    <a:pt x="65016" y="0"/>
                  </a:lnTo>
                  <a:close/>
                </a:path>
              </a:pathLst>
            </a:custGeom>
            <a:noFill/>
            <a:ln cap="flat" cmpd="sng" w="102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938" name="Google Shape;938;p32"/>
          <p:cNvSpPr/>
          <p:nvPr/>
        </p:nvSpPr>
        <p:spPr>
          <a:xfrm>
            <a:off x="1804018" y="3249719"/>
            <a:ext cx="758190" cy="123189"/>
          </a:xfrm>
          <a:custGeom>
            <a:rect b="b" l="l" r="r" t="t"/>
            <a:pathLst>
              <a:path extrusionOk="0" h="123189" w="758189">
                <a:moveTo>
                  <a:pt x="634770" y="82127"/>
                </a:moveTo>
                <a:lnTo>
                  <a:pt x="634770" y="123189"/>
                </a:lnTo>
                <a:lnTo>
                  <a:pt x="716895" y="82127"/>
                </a:lnTo>
                <a:lnTo>
                  <a:pt x="634770" y="82127"/>
                </a:lnTo>
                <a:close/>
              </a:path>
              <a:path extrusionOk="0" h="123189" w="758189">
                <a:moveTo>
                  <a:pt x="634770" y="0"/>
                </a:moveTo>
                <a:lnTo>
                  <a:pt x="634770" y="82127"/>
                </a:lnTo>
                <a:lnTo>
                  <a:pt x="655300" y="82127"/>
                </a:lnTo>
                <a:lnTo>
                  <a:pt x="655300" y="41062"/>
                </a:lnTo>
                <a:lnTo>
                  <a:pt x="716895" y="41062"/>
                </a:lnTo>
                <a:lnTo>
                  <a:pt x="634770" y="0"/>
                </a:lnTo>
                <a:close/>
              </a:path>
              <a:path extrusionOk="0" h="123189" w="758189">
                <a:moveTo>
                  <a:pt x="716895" y="41062"/>
                </a:moveTo>
                <a:lnTo>
                  <a:pt x="655300" y="41062"/>
                </a:lnTo>
                <a:lnTo>
                  <a:pt x="655300" y="82127"/>
                </a:lnTo>
                <a:lnTo>
                  <a:pt x="716898" y="82125"/>
                </a:lnTo>
                <a:lnTo>
                  <a:pt x="757960" y="61595"/>
                </a:lnTo>
                <a:lnTo>
                  <a:pt x="716895" y="41062"/>
                </a:lnTo>
                <a:close/>
              </a:path>
              <a:path extrusionOk="0" h="123189" w="758189">
                <a:moveTo>
                  <a:pt x="634770" y="41062"/>
                </a:moveTo>
                <a:lnTo>
                  <a:pt x="0" y="41062"/>
                </a:lnTo>
                <a:lnTo>
                  <a:pt x="0" y="82125"/>
                </a:lnTo>
                <a:lnTo>
                  <a:pt x="634770" y="82127"/>
                </a:lnTo>
                <a:lnTo>
                  <a:pt x="634770" y="41062"/>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39" name="Google Shape;939;p32"/>
          <p:cNvSpPr/>
          <p:nvPr/>
        </p:nvSpPr>
        <p:spPr>
          <a:xfrm>
            <a:off x="3335337" y="4652714"/>
            <a:ext cx="2926080" cy="363220"/>
          </a:xfrm>
          <a:custGeom>
            <a:rect b="b" l="l" r="r" t="t"/>
            <a:pathLst>
              <a:path extrusionOk="0" h="363220" w="2926079">
                <a:moveTo>
                  <a:pt x="2925762" y="0"/>
                </a:moveTo>
                <a:lnTo>
                  <a:pt x="0" y="0"/>
                </a:lnTo>
                <a:lnTo>
                  <a:pt x="0" y="362725"/>
                </a:lnTo>
                <a:lnTo>
                  <a:pt x="2925762" y="362725"/>
                </a:lnTo>
                <a:lnTo>
                  <a:pt x="2925762"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940" name="Google Shape;940;p32"/>
          <p:cNvSpPr txBox="1"/>
          <p:nvPr/>
        </p:nvSpPr>
        <p:spPr>
          <a:xfrm>
            <a:off x="4012158" y="4674108"/>
            <a:ext cx="1570990" cy="2844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700">
                <a:solidFill>
                  <a:schemeClr val="dk1"/>
                </a:solidFill>
                <a:latin typeface="Arial"/>
                <a:ea typeface="Arial"/>
                <a:cs typeface="Arial"/>
                <a:sym typeface="Arial"/>
              </a:rPr>
              <a:t>Cluster growth</a:t>
            </a:r>
            <a:endParaRPr sz="1700">
              <a:solidFill>
                <a:schemeClr val="dk1"/>
              </a:solidFill>
              <a:latin typeface="Arial"/>
              <a:ea typeface="Arial"/>
              <a:cs typeface="Arial"/>
              <a:sym typeface="Arial"/>
            </a:endParaRPr>
          </a:p>
        </p:txBody>
      </p:sp>
      <p:sp>
        <p:nvSpPr>
          <p:cNvPr id="941" name="Google Shape;941;p32"/>
          <p:cNvSpPr txBox="1"/>
          <p:nvPr/>
        </p:nvSpPr>
        <p:spPr>
          <a:xfrm>
            <a:off x="8063741" y="4862067"/>
            <a:ext cx="161290" cy="2235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300">
                <a:solidFill>
                  <a:schemeClr val="dk1"/>
                </a:solidFill>
                <a:latin typeface="Arial"/>
                <a:ea typeface="Arial"/>
                <a:cs typeface="Arial"/>
                <a:sym typeface="Arial"/>
              </a:rPr>
              <a:t>5’</a:t>
            </a:r>
            <a:endParaRPr sz="1300">
              <a:solidFill>
                <a:schemeClr val="dk1"/>
              </a:solidFill>
              <a:latin typeface="Arial"/>
              <a:ea typeface="Arial"/>
              <a:cs typeface="Arial"/>
              <a:sym typeface="Arial"/>
            </a:endParaRPr>
          </a:p>
        </p:txBody>
      </p:sp>
      <p:grpSp>
        <p:nvGrpSpPr>
          <p:cNvPr id="942" name="Google Shape;942;p32"/>
          <p:cNvGrpSpPr/>
          <p:nvPr/>
        </p:nvGrpSpPr>
        <p:grpSpPr>
          <a:xfrm>
            <a:off x="7947262" y="1553289"/>
            <a:ext cx="1333704" cy="3332974"/>
            <a:chOff x="7947262" y="1553289"/>
            <a:chExt cx="1333704" cy="3332974"/>
          </a:xfrm>
        </p:grpSpPr>
        <p:pic>
          <p:nvPicPr>
            <p:cNvPr id="943" name="Google Shape;943;p32"/>
            <p:cNvPicPr preferRelativeResize="0"/>
            <p:nvPr/>
          </p:nvPicPr>
          <p:blipFill rotWithShape="1">
            <a:blip r:embed="rId57">
              <a:alphaModFix/>
            </a:blip>
            <a:srcRect b="0" l="0" r="0" t="0"/>
            <a:stretch/>
          </p:blipFill>
          <p:spPr>
            <a:xfrm>
              <a:off x="7952395" y="2408776"/>
              <a:ext cx="528690" cy="999208"/>
            </a:xfrm>
            <a:prstGeom prst="rect">
              <a:avLst/>
            </a:prstGeom>
            <a:noFill/>
            <a:ln>
              <a:noFill/>
            </a:ln>
          </p:spPr>
        </p:pic>
        <p:pic>
          <p:nvPicPr>
            <p:cNvPr id="944" name="Google Shape;944;p32"/>
            <p:cNvPicPr preferRelativeResize="0"/>
            <p:nvPr/>
          </p:nvPicPr>
          <p:blipFill rotWithShape="1">
            <a:blip r:embed="rId58">
              <a:alphaModFix/>
            </a:blip>
            <a:srcRect b="0" l="0" r="0" t="0"/>
            <a:stretch/>
          </p:blipFill>
          <p:spPr>
            <a:xfrm>
              <a:off x="7947262" y="1553289"/>
              <a:ext cx="1333704" cy="3332974"/>
            </a:xfrm>
            <a:prstGeom prst="rect">
              <a:avLst/>
            </a:prstGeom>
            <a:noFill/>
            <a:ln>
              <a:noFill/>
            </a:ln>
          </p:spPr>
        </p:pic>
      </p:grpSp>
      <p:pic>
        <p:nvPicPr>
          <p:cNvPr id="945" name="Google Shape;945;p32"/>
          <p:cNvPicPr preferRelativeResize="0"/>
          <p:nvPr/>
        </p:nvPicPr>
        <p:blipFill rotWithShape="1">
          <a:blip r:embed="rId59">
            <a:alphaModFix/>
          </a:blip>
          <a:srcRect b="0" l="0" r="0" t="0"/>
          <a:stretch/>
        </p:blipFill>
        <p:spPr>
          <a:xfrm>
            <a:off x="7581115" y="2345469"/>
            <a:ext cx="119768" cy="128323"/>
          </a:xfrm>
          <a:prstGeom prst="rect">
            <a:avLst/>
          </a:prstGeom>
          <a:noFill/>
          <a:ln>
            <a:noFill/>
          </a:ln>
        </p:spPr>
      </p:pic>
      <p:pic>
        <p:nvPicPr>
          <p:cNvPr id="946" name="Google Shape;946;p32"/>
          <p:cNvPicPr preferRelativeResize="0"/>
          <p:nvPr/>
        </p:nvPicPr>
        <p:blipFill rotWithShape="1">
          <a:blip r:embed="rId60">
            <a:alphaModFix/>
          </a:blip>
          <a:srcRect b="0" l="0" r="0" t="0"/>
          <a:stretch/>
        </p:blipFill>
        <p:spPr>
          <a:xfrm>
            <a:off x="7439104" y="2884427"/>
            <a:ext cx="119768" cy="128323"/>
          </a:xfrm>
          <a:prstGeom prst="rect">
            <a:avLst/>
          </a:prstGeom>
          <a:noFill/>
          <a:ln>
            <a:noFill/>
          </a:ln>
        </p:spPr>
      </p:pic>
      <p:sp>
        <p:nvSpPr>
          <p:cNvPr id="947" name="Google Shape;947;p32"/>
          <p:cNvSpPr txBox="1"/>
          <p:nvPr/>
        </p:nvSpPr>
        <p:spPr>
          <a:xfrm>
            <a:off x="7451213" y="2867659"/>
            <a:ext cx="95250"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900">
                <a:solidFill>
                  <a:schemeClr val="dk1"/>
                </a:solidFill>
                <a:latin typeface="Arial"/>
                <a:ea typeface="Arial"/>
                <a:cs typeface="Arial"/>
                <a:sym typeface="Arial"/>
              </a:rPr>
              <a:t>T</a:t>
            </a:r>
            <a:endParaRPr sz="900">
              <a:solidFill>
                <a:schemeClr val="dk1"/>
              </a:solidFill>
              <a:latin typeface="Arial"/>
              <a:ea typeface="Arial"/>
              <a:cs typeface="Arial"/>
              <a:sym typeface="Arial"/>
            </a:endParaRPr>
          </a:p>
        </p:txBody>
      </p:sp>
      <p:pic>
        <p:nvPicPr>
          <p:cNvPr id="948" name="Google Shape;948;p32"/>
          <p:cNvPicPr preferRelativeResize="0"/>
          <p:nvPr/>
        </p:nvPicPr>
        <p:blipFill rotWithShape="1">
          <a:blip r:embed="rId61">
            <a:alphaModFix/>
          </a:blip>
          <a:srcRect b="0" l="0" r="0" t="0"/>
          <a:stretch/>
        </p:blipFill>
        <p:spPr>
          <a:xfrm>
            <a:off x="7351845" y="2574739"/>
            <a:ext cx="119768" cy="128323"/>
          </a:xfrm>
          <a:prstGeom prst="rect">
            <a:avLst/>
          </a:prstGeom>
          <a:noFill/>
          <a:ln>
            <a:noFill/>
          </a:ln>
        </p:spPr>
      </p:pic>
      <p:sp>
        <p:nvSpPr>
          <p:cNvPr id="949" name="Google Shape;949;p32"/>
          <p:cNvSpPr txBox="1"/>
          <p:nvPr/>
        </p:nvSpPr>
        <p:spPr>
          <a:xfrm>
            <a:off x="7358820" y="2541523"/>
            <a:ext cx="107950"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900">
                <a:solidFill>
                  <a:schemeClr val="dk1"/>
                </a:solidFill>
                <a:latin typeface="Arial"/>
                <a:ea typeface="Arial"/>
                <a:cs typeface="Arial"/>
                <a:sym typeface="Arial"/>
              </a:rPr>
              <a:t>C</a:t>
            </a:r>
            <a:endParaRPr sz="900">
              <a:solidFill>
                <a:schemeClr val="dk1"/>
              </a:solidFill>
              <a:latin typeface="Arial"/>
              <a:ea typeface="Arial"/>
              <a:cs typeface="Arial"/>
              <a:sym typeface="Arial"/>
            </a:endParaRPr>
          </a:p>
        </p:txBody>
      </p:sp>
      <p:pic>
        <p:nvPicPr>
          <p:cNvPr id="950" name="Google Shape;950;p32"/>
          <p:cNvPicPr preferRelativeResize="0"/>
          <p:nvPr/>
        </p:nvPicPr>
        <p:blipFill rotWithShape="1">
          <a:blip r:embed="rId62">
            <a:alphaModFix/>
          </a:blip>
          <a:srcRect b="0" l="0" r="0" t="0"/>
          <a:stretch/>
        </p:blipFill>
        <p:spPr>
          <a:xfrm>
            <a:off x="7359544" y="2341192"/>
            <a:ext cx="118057" cy="128323"/>
          </a:xfrm>
          <a:prstGeom prst="rect">
            <a:avLst/>
          </a:prstGeom>
          <a:noFill/>
          <a:ln>
            <a:noFill/>
          </a:ln>
        </p:spPr>
      </p:pic>
      <p:sp>
        <p:nvSpPr>
          <p:cNvPr id="951" name="Google Shape;951;p32"/>
          <p:cNvSpPr txBox="1"/>
          <p:nvPr/>
        </p:nvSpPr>
        <p:spPr>
          <a:xfrm>
            <a:off x="7367375" y="2322067"/>
            <a:ext cx="333375"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baseline="30000" lang="en-US" sz="1350">
                <a:solidFill>
                  <a:schemeClr val="dk1"/>
                </a:solidFill>
                <a:latin typeface="Arial"/>
                <a:ea typeface="Arial"/>
                <a:cs typeface="Arial"/>
                <a:sym typeface="Arial"/>
              </a:rPr>
              <a:t>A	</a:t>
            </a:r>
            <a:r>
              <a:rPr b="1" lang="en-US" sz="900">
                <a:solidFill>
                  <a:schemeClr val="dk1"/>
                </a:solidFill>
                <a:latin typeface="Arial"/>
                <a:ea typeface="Arial"/>
                <a:cs typeface="Arial"/>
                <a:sym typeface="Arial"/>
              </a:rPr>
              <a:t>G</a:t>
            </a:r>
            <a:endParaRPr sz="900">
              <a:solidFill>
                <a:schemeClr val="dk1"/>
              </a:solidFill>
              <a:latin typeface="Arial"/>
              <a:ea typeface="Arial"/>
              <a:cs typeface="Arial"/>
              <a:sym typeface="Arial"/>
            </a:endParaRPr>
          </a:p>
        </p:txBody>
      </p:sp>
      <p:pic>
        <p:nvPicPr>
          <p:cNvPr id="952" name="Google Shape;952;p32"/>
          <p:cNvPicPr preferRelativeResize="0"/>
          <p:nvPr/>
        </p:nvPicPr>
        <p:blipFill rotWithShape="1">
          <a:blip r:embed="rId59">
            <a:alphaModFix/>
          </a:blip>
          <a:srcRect b="0" l="0" r="0" t="0"/>
          <a:stretch/>
        </p:blipFill>
        <p:spPr>
          <a:xfrm>
            <a:off x="7581115" y="4008534"/>
            <a:ext cx="119768" cy="128323"/>
          </a:xfrm>
          <a:prstGeom prst="rect">
            <a:avLst/>
          </a:prstGeom>
          <a:noFill/>
          <a:ln>
            <a:noFill/>
          </a:ln>
        </p:spPr>
      </p:pic>
      <p:sp>
        <p:nvSpPr>
          <p:cNvPr id="953" name="Google Shape;953;p32"/>
          <p:cNvSpPr txBox="1"/>
          <p:nvPr/>
        </p:nvSpPr>
        <p:spPr>
          <a:xfrm>
            <a:off x="7586380" y="3986276"/>
            <a:ext cx="114300"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900">
                <a:solidFill>
                  <a:schemeClr val="dk1"/>
                </a:solidFill>
                <a:latin typeface="Arial"/>
                <a:ea typeface="Arial"/>
                <a:cs typeface="Arial"/>
                <a:sym typeface="Arial"/>
              </a:rPr>
              <a:t>G</a:t>
            </a:r>
            <a:endParaRPr sz="900">
              <a:solidFill>
                <a:schemeClr val="dk1"/>
              </a:solidFill>
              <a:latin typeface="Arial"/>
              <a:ea typeface="Arial"/>
              <a:cs typeface="Arial"/>
              <a:sym typeface="Arial"/>
            </a:endParaRPr>
          </a:p>
        </p:txBody>
      </p:sp>
      <p:pic>
        <p:nvPicPr>
          <p:cNvPr id="954" name="Google Shape;954;p32"/>
          <p:cNvPicPr preferRelativeResize="0"/>
          <p:nvPr/>
        </p:nvPicPr>
        <p:blipFill rotWithShape="1">
          <a:blip r:embed="rId63">
            <a:alphaModFix/>
          </a:blip>
          <a:srcRect b="0" l="0" r="0" t="0"/>
          <a:stretch/>
        </p:blipFill>
        <p:spPr>
          <a:xfrm>
            <a:off x="7356978" y="3753601"/>
            <a:ext cx="119768" cy="128323"/>
          </a:xfrm>
          <a:prstGeom prst="rect">
            <a:avLst/>
          </a:prstGeom>
          <a:noFill/>
          <a:ln>
            <a:noFill/>
          </a:ln>
        </p:spPr>
      </p:pic>
      <p:sp>
        <p:nvSpPr>
          <p:cNvPr id="955" name="Google Shape;955;p32"/>
          <p:cNvSpPr txBox="1"/>
          <p:nvPr/>
        </p:nvSpPr>
        <p:spPr>
          <a:xfrm>
            <a:off x="7369087" y="3736340"/>
            <a:ext cx="95250"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900">
                <a:solidFill>
                  <a:schemeClr val="dk1"/>
                </a:solidFill>
                <a:latin typeface="Arial"/>
                <a:ea typeface="Arial"/>
                <a:cs typeface="Arial"/>
                <a:sym typeface="Arial"/>
              </a:rPr>
              <a:t>T</a:t>
            </a:r>
            <a:endParaRPr sz="900">
              <a:solidFill>
                <a:schemeClr val="dk1"/>
              </a:solidFill>
              <a:latin typeface="Arial"/>
              <a:ea typeface="Arial"/>
              <a:cs typeface="Arial"/>
              <a:sym typeface="Arial"/>
            </a:endParaRPr>
          </a:p>
        </p:txBody>
      </p:sp>
      <p:pic>
        <p:nvPicPr>
          <p:cNvPr id="956" name="Google Shape;956;p32"/>
          <p:cNvPicPr preferRelativeResize="0"/>
          <p:nvPr/>
        </p:nvPicPr>
        <p:blipFill rotWithShape="1">
          <a:blip r:embed="rId64">
            <a:alphaModFix/>
          </a:blip>
          <a:srcRect b="0" l="0" r="0" t="0"/>
          <a:stretch/>
        </p:blipFill>
        <p:spPr>
          <a:xfrm>
            <a:off x="7338156" y="4032487"/>
            <a:ext cx="119768" cy="128323"/>
          </a:xfrm>
          <a:prstGeom prst="rect">
            <a:avLst/>
          </a:prstGeom>
          <a:noFill/>
          <a:ln>
            <a:noFill/>
          </a:ln>
        </p:spPr>
      </p:pic>
      <p:sp>
        <p:nvSpPr>
          <p:cNvPr id="957" name="Google Shape;957;p32"/>
          <p:cNvSpPr txBox="1"/>
          <p:nvPr/>
        </p:nvSpPr>
        <p:spPr>
          <a:xfrm>
            <a:off x="7350266" y="4001515"/>
            <a:ext cx="107950"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900">
                <a:solidFill>
                  <a:schemeClr val="dk1"/>
                </a:solidFill>
                <a:latin typeface="Arial"/>
                <a:ea typeface="Arial"/>
                <a:cs typeface="Arial"/>
                <a:sym typeface="Arial"/>
              </a:rPr>
              <a:t>C</a:t>
            </a:r>
            <a:endParaRPr sz="900">
              <a:solidFill>
                <a:schemeClr val="dk1"/>
              </a:solidFill>
              <a:latin typeface="Arial"/>
              <a:ea typeface="Arial"/>
              <a:cs typeface="Arial"/>
              <a:sym typeface="Arial"/>
            </a:endParaRPr>
          </a:p>
        </p:txBody>
      </p:sp>
      <p:pic>
        <p:nvPicPr>
          <p:cNvPr id="958" name="Google Shape;958;p32"/>
          <p:cNvPicPr preferRelativeResize="0"/>
          <p:nvPr/>
        </p:nvPicPr>
        <p:blipFill rotWithShape="1">
          <a:blip r:embed="rId62">
            <a:alphaModFix/>
          </a:blip>
          <a:srcRect b="0" l="0" r="0" t="0"/>
          <a:stretch/>
        </p:blipFill>
        <p:spPr>
          <a:xfrm>
            <a:off x="7564859" y="3621000"/>
            <a:ext cx="118057" cy="128323"/>
          </a:xfrm>
          <a:prstGeom prst="rect">
            <a:avLst/>
          </a:prstGeom>
          <a:noFill/>
          <a:ln>
            <a:noFill/>
          </a:ln>
        </p:spPr>
      </p:pic>
      <p:sp>
        <p:nvSpPr>
          <p:cNvPr id="959" name="Google Shape;959;p32"/>
          <p:cNvSpPr txBox="1"/>
          <p:nvPr/>
        </p:nvSpPr>
        <p:spPr>
          <a:xfrm>
            <a:off x="7572692" y="3596132"/>
            <a:ext cx="107950"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900">
                <a:solidFill>
                  <a:schemeClr val="dk1"/>
                </a:solidFill>
                <a:latin typeface="Arial"/>
                <a:ea typeface="Arial"/>
                <a:cs typeface="Arial"/>
                <a:sym typeface="Arial"/>
              </a:rPr>
              <a:t>A</a:t>
            </a:r>
            <a:endParaRPr sz="900">
              <a:solidFill>
                <a:schemeClr val="dk1"/>
              </a:solidFill>
              <a:latin typeface="Arial"/>
              <a:ea typeface="Arial"/>
              <a:cs typeface="Arial"/>
              <a:sym typeface="Arial"/>
            </a:endParaRPr>
          </a:p>
        </p:txBody>
      </p:sp>
      <p:pic>
        <p:nvPicPr>
          <p:cNvPr id="960" name="Google Shape;960;p32"/>
          <p:cNvPicPr preferRelativeResize="0"/>
          <p:nvPr/>
        </p:nvPicPr>
        <p:blipFill rotWithShape="1">
          <a:blip r:embed="rId65">
            <a:alphaModFix/>
          </a:blip>
          <a:srcRect b="0" l="0" r="0" t="0"/>
          <a:stretch/>
        </p:blipFill>
        <p:spPr>
          <a:xfrm>
            <a:off x="7416862" y="3330989"/>
            <a:ext cx="119768" cy="128323"/>
          </a:xfrm>
          <a:prstGeom prst="rect">
            <a:avLst/>
          </a:prstGeom>
          <a:noFill/>
          <a:ln>
            <a:noFill/>
          </a:ln>
        </p:spPr>
      </p:pic>
      <p:sp>
        <p:nvSpPr>
          <p:cNvPr id="961" name="Google Shape;961;p32"/>
          <p:cNvSpPr txBox="1"/>
          <p:nvPr/>
        </p:nvSpPr>
        <p:spPr>
          <a:xfrm>
            <a:off x="7422126" y="3306571"/>
            <a:ext cx="114300"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900">
                <a:solidFill>
                  <a:schemeClr val="dk1"/>
                </a:solidFill>
                <a:latin typeface="Arial"/>
                <a:ea typeface="Arial"/>
                <a:cs typeface="Arial"/>
                <a:sym typeface="Arial"/>
              </a:rPr>
              <a:t>G</a:t>
            </a:r>
            <a:endParaRPr sz="900">
              <a:solidFill>
                <a:schemeClr val="dk1"/>
              </a:solidFill>
              <a:latin typeface="Arial"/>
              <a:ea typeface="Arial"/>
              <a:cs typeface="Arial"/>
              <a:sym typeface="Arial"/>
            </a:endParaRPr>
          </a:p>
        </p:txBody>
      </p:sp>
      <p:pic>
        <p:nvPicPr>
          <p:cNvPr id="962" name="Google Shape;962;p32"/>
          <p:cNvPicPr preferRelativeResize="0"/>
          <p:nvPr/>
        </p:nvPicPr>
        <p:blipFill rotWithShape="1">
          <a:blip r:embed="rId66">
            <a:alphaModFix/>
          </a:blip>
          <a:srcRect b="0" l="0" r="0" t="0"/>
          <a:stretch/>
        </p:blipFill>
        <p:spPr>
          <a:xfrm>
            <a:off x="7493855" y="4362706"/>
            <a:ext cx="119768" cy="128323"/>
          </a:xfrm>
          <a:prstGeom prst="rect">
            <a:avLst/>
          </a:prstGeom>
          <a:noFill/>
          <a:ln>
            <a:noFill/>
          </a:ln>
        </p:spPr>
      </p:pic>
      <p:sp>
        <p:nvSpPr>
          <p:cNvPr id="963" name="Google Shape;963;p32"/>
          <p:cNvSpPr txBox="1"/>
          <p:nvPr/>
        </p:nvSpPr>
        <p:spPr>
          <a:xfrm>
            <a:off x="7505964" y="4345940"/>
            <a:ext cx="95250"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900">
                <a:solidFill>
                  <a:schemeClr val="dk1"/>
                </a:solidFill>
                <a:latin typeface="Arial"/>
                <a:ea typeface="Arial"/>
                <a:cs typeface="Arial"/>
                <a:sym typeface="Arial"/>
              </a:rPr>
              <a:t>T</a:t>
            </a:r>
            <a:endParaRPr sz="900">
              <a:solidFill>
                <a:schemeClr val="dk1"/>
              </a:solidFill>
              <a:latin typeface="Arial"/>
              <a:ea typeface="Arial"/>
              <a:cs typeface="Arial"/>
              <a:sym typeface="Arial"/>
            </a:endParaRPr>
          </a:p>
        </p:txBody>
      </p:sp>
      <p:pic>
        <p:nvPicPr>
          <p:cNvPr id="964" name="Google Shape;964;p32"/>
          <p:cNvPicPr preferRelativeResize="0"/>
          <p:nvPr/>
        </p:nvPicPr>
        <p:blipFill rotWithShape="1">
          <a:blip r:embed="rId67">
            <a:alphaModFix/>
          </a:blip>
          <a:srcRect b="0" l="0" r="0" t="0"/>
          <a:stretch/>
        </p:blipFill>
        <p:spPr>
          <a:xfrm>
            <a:off x="7516098" y="3108562"/>
            <a:ext cx="119768" cy="128323"/>
          </a:xfrm>
          <a:prstGeom prst="rect">
            <a:avLst/>
          </a:prstGeom>
          <a:noFill/>
          <a:ln>
            <a:noFill/>
          </a:ln>
        </p:spPr>
      </p:pic>
      <p:sp>
        <p:nvSpPr>
          <p:cNvPr id="965" name="Google Shape;965;p32"/>
          <p:cNvSpPr txBox="1"/>
          <p:nvPr/>
        </p:nvSpPr>
        <p:spPr>
          <a:xfrm>
            <a:off x="7528207" y="3074923"/>
            <a:ext cx="107950"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900">
                <a:solidFill>
                  <a:schemeClr val="dk1"/>
                </a:solidFill>
                <a:latin typeface="Arial"/>
                <a:ea typeface="Arial"/>
                <a:cs typeface="Arial"/>
                <a:sym typeface="Arial"/>
              </a:rPr>
              <a:t>C</a:t>
            </a:r>
            <a:endParaRPr sz="900">
              <a:solidFill>
                <a:schemeClr val="dk1"/>
              </a:solidFill>
              <a:latin typeface="Arial"/>
              <a:ea typeface="Arial"/>
              <a:cs typeface="Arial"/>
              <a:sym typeface="Arial"/>
            </a:endParaRPr>
          </a:p>
        </p:txBody>
      </p:sp>
      <p:pic>
        <p:nvPicPr>
          <p:cNvPr id="966" name="Google Shape;966;p32"/>
          <p:cNvPicPr preferRelativeResize="0"/>
          <p:nvPr/>
        </p:nvPicPr>
        <p:blipFill rotWithShape="1">
          <a:blip r:embed="rId62">
            <a:alphaModFix/>
          </a:blip>
          <a:srcRect b="0" l="0" r="0" t="0"/>
          <a:stretch/>
        </p:blipFill>
        <p:spPr>
          <a:xfrm>
            <a:off x="7564859" y="2669699"/>
            <a:ext cx="118057" cy="128323"/>
          </a:xfrm>
          <a:prstGeom prst="rect">
            <a:avLst/>
          </a:prstGeom>
          <a:noFill/>
          <a:ln>
            <a:noFill/>
          </a:ln>
        </p:spPr>
      </p:pic>
      <p:sp>
        <p:nvSpPr>
          <p:cNvPr id="967" name="Google Shape;967;p32"/>
          <p:cNvSpPr txBox="1"/>
          <p:nvPr/>
        </p:nvSpPr>
        <p:spPr>
          <a:xfrm>
            <a:off x="7572692" y="2642108"/>
            <a:ext cx="107950" cy="1625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900">
                <a:solidFill>
                  <a:schemeClr val="dk1"/>
                </a:solidFill>
                <a:latin typeface="Arial"/>
                <a:ea typeface="Arial"/>
                <a:cs typeface="Arial"/>
                <a:sym typeface="Arial"/>
              </a:rPr>
              <a:t>A</a:t>
            </a:r>
            <a:endParaRPr sz="900">
              <a:solidFill>
                <a:schemeClr val="dk1"/>
              </a:solidFill>
              <a:latin typeface="Arial"/>
              <a:ea typeface="Arial"/>
              <a:cs typeface="Arial"/>
              <a:sym typeface="Arial"/>
            </a:endParaRPr>
          </a:p>
        </p:txBody>
      </p:sp>
      <p:sp>
        <p:nvSpPr>
          <p:cNvPr id="968" name="Google Shape;968;p32"/>
          <p:cNvSpPr txBox="1"/>
          <p:nvPr/>
        </p:nvSpPr>
        <p:spPr>
          <a:xfrm>
            <a:off x="8214307" y="2480564"/>
            <a:ext cx="134620" cy="2415540"/>
          </a:xfrm>
          <a:prstGeom prst="rect">
            <a:avLst/>
          </a:prstGeom>
          <a:noFill/>
          <a:ln>
            <a:noFill/>
          </a:ln>
        </p:spPr>
        <p:txBody>
          <a:bodyPr anchorCtr="0" anchor="t" bIns="0" lIns="0" spcFirstLastPara="1" rIns="0" wrap="square" tIns="31100">
            <a:spAutoFit/>
          </a:bodyPr>
          <a:lstStyle/>
          <a:p>
            <a:pPr indent="5079" lvl="0" marL="12700" marR="5080" rtl="0" algn="just">
              <a:lnSpc>
                <a:spcPct val="86000"/>
              </a:lnSpc>
              <a:spcBef>
                <a:spcPts val="0"/>
              </a:spcBef>
              <a:spcAft>
                <a:spcPts val="0"/>
              </a:spcAft>
              <a:buNone/>
            </a:pPr>
            <a:r>
              <a:rPr b="1" lang="en-US" sz="900">
                <a:solidFill>
                  <a:schemeClr val="dk1"/>
                </a:solidFill>
                <a:latin typeface="Arial"/>
                <a:ea typeface="Arial"/>
                <a:cs typeface="Arial"/>
                <a:sym typeface="Arial"/>
              </a:rPr>
              <a:t>T  G  C  T  A  C  G  A  T  A  C  C  C  G  A  T  C  G  A  T</a:t>
            </a:r>
            <a:endParaRPr sz="900">
              <a:solidFill>
                <a:schemeClr val="dk1"/>
              </a:solidFill>
              <a:latin typeface="Arial"/>
              <a:ea typeface="Arial"/>
              <a:cs typeface="Arial"/>
              <a:sym typeface="Arial"/>
            </a:endParaRPr>
          </a:p>
        </p:txBody>
      </p:sp>
      <p:grpSp>
        <p:nvGrpSpPr>
          <p:cNvPr id="969" name="Google Shape;969;p32"/>
          <p:cNvGrpSpPr/>
          <p:nvPr/>
        </p:nvGrpSpPr>
        <p:grpSpPr>
          <a:xfrm>
            <a:off x="513944" y="5780246"/>
            <a:ext cx="3836000" cy="561200"/>
            <a:chOff x="513944" y="5780246"/>
            <a:chExt cx="3836000" cy="561200"/>
          </a:xfrm>
        </p:grpSpPr>
        <p:pic>
          <p:nvPicPr>
            <p:cNvPr id="970" name="Google Shape;970;p32"/>
            <p:cNvPicPr preferRelativeResize="0"/>
            <p:nvPr/>
          </p:nvPicPr>
          <p:blipFill rotWithShape="1">
            <a:blip r:embed="rId68">
              <a:alphaModFix/>
            </a:blip>
            <a:srcRect b="0" l="0" r="0" t="0"/>
            <a:stretch/>
          </p:blipFill>
          <p:spPr>
            <a:xfrm>
              <a:off x="513944" y="5780246"/>
              <a:ext cx="617661" cy="554355"/>
            </a:xfrm>
            <a:prstGeom prst="rect">
              <a:avLst/>
            </a:prstGeom>
            <a:noFill/>
            <a:ln>
              <a:noFill/>
            </a:ln>
          </p:spPr>
        </p:pic>
        <p:pic>
          <p:nvPicPr>
            <p:cNvPr id="971" name="Google Shape;971;p32"/>
            <p:cNvPicPr preferRelativeResize="0"/>
            <p:nvPr/>
          </p:nvPicPr>
          <p:blipFill rotWithShape="1">
            <a:blip r:embed="rId69">
              <a:alphaModFix/>
            </a:blip>
            <a:srcRect b="0" l="0" r="0" t="0"/>
            <a:stretch/>
          </p:blipFill>
          <p:spPr>
            <a:xfrm>
              <a:off x="1155559" y="5781957"/>
              <a:ext cx="617661" cy="554355"/>
            </a:xfrm>
            <a:prstGeom prst="rect">
              <a:avLst/>
            </a:prstGeom>
            <a:noFill/>
            <a:ln>
              <a:noFill/>
            </a:ln>
          </p:spPr>
        </p:pic>
        <p:pic>
          <p:nvPicPr>
            <p:cNvPr id="972" name="Google Shape;972;p32"/>
            <p:cNvPicPr preferRelativeResize="0"/>
            <p:nvPr/>
          </p:nvPicPr>
          <p:blipFill rotWithShape="1">
            <a:blip r:embed="rId70">
              <a:alphaModFix/>
            </a:blip>
            <a:srcRect b="0" l="0" r="0" t="0"/>
            <a:stretch/>
          </p:blipFill>
          <p:spPr>
            <a:xfrm>
              <a:off x="1797174" y="5780246"/>
              <a:ext cx="615950" cy="554355"/>
            </a:xfrm>
            <a:prstGeom prst="rect">
              <a:avLst/>
            </a:prstGeom>
            <a:noFill/>
            <a:ln>
              <a:noFill/>
            </a:ln>
          </p:spPr>
        </p:pic>
        <p:pic>
          <p:nvPicPr>
            <p:cNvPr id="973" name="Google Shape;973;p32"/>
            <p:cNvPicPr preferRelativeResize="0"/>
            <p:nvPr/>
          </p:nvPicPr>
          <p:blipFill rotWithShape="1">
            <a:blip r:embed="rId71">
              <a:alphaModFix/>
            </a:blip>
            <a:srcRect b="0" l="0" r="0" t="0"/>
            <a:stretch/>
          </p:blipFill>
          <p:spPr>
            <a:xfrm>
              <a:off x="2445631" y="5785380"/>
              <a:ext cx="615950" cy="556066"/>
            </a:xfrm>
            <a:prstGeom prst="rect">
              <a:avLst/>
            </a:prstGeom>
            <a:noFill/>
            <a:ln>
              <a:noFill/>
            </a:ln>
          </p:spPr>
        </p:pic>
        <p:pic>
          <p:nvPicPr>
            <p:cNvPr id="974" name="Google Shape;974;p32"/>
            <p:cNvPicPr preferRelativeResize="0"/>
            <p:nvPr/>
          </p:nvPicPr>
          <p:blipFill rotWithShape="1">
            <a:blip r:embed="rId72">
              <a:alphaModFix/>
            </a:blip>
            <a:srcRect b="0" l="0" r="0" t="0"/>
            <a:stretch/>
          </p:blipFill>
          <p:spPr>
            <a:xfrm>
              <a:off x="3090669" y="5785380"/>
              <a:ext cx="615950" cy="556066"/>
            </a:xfrm>
            <a:prstGeom prst="rect">
              <a:avLst/>
            </a:prstGeom>
            <a:noFill/>
            <a:ln>
              <a:noFill/>
            </a:ln>
          </p:spPr>
        </p:pic>
        <p:pic>
          <p:nvPicPr>
            <p:cNvPr id="975" name="Google Shape;975;p32"/>
            <p:cNvPicPr preferRelativeResize="0"/>
            <p:nvPr/>
          </p:nvPicPr>
          <p:blipFill rotWithShape="1">
            <a:blip r:embed="rId73">
              <a:alphaModFix/>
            </a:blip>
            <a:srcRect b="0" l="0" r="0" t="0"/>
            <a:stretch/>
          </p:blipFill>
          <p:spPr>
            <a:xfrm>
              <a:off x="3733994" y="5785380"/>
              <a:ext cx="615950" cy="556066"/>
            </a:xfrm>
            <a:prstGeom prst="rect">
              <a:avLst/>
            </a:prstGeom>
            <a:noFill/>
            <a:ln>
              <a:noFill/>
            </a:ln>
          </p:spPr>
        </p:pic>
        <p:pic>
          <p:nvPicPr>
            <p:cNvPr id="976" name="Google Shape;976;p32"/>
            <p:cNvPicPr preferRelativeResize="0"/>
            <p:nvPr/>
          </p:nvPicPr>
          <p:blipFill rotWithShape="1">
            <a:blip r:embed="rId74">
              <a:alphaModFix/>
            </a:blip>
            <a:srcRect b="0" l="0" r="0" t="0"/>
            <a:stretch/>
          </p:blipFill>
          <p:spPr>
            <a:xfrm>
              <a:off x="642267" y="5843552"/>
              <a:ext cx="150565" cy="153987"/>
            </a:xfrm>
            <a:prstGeom prst="rect">
              <a:avLst/>
            </a:prstGeom>
            <a:noFill/>
            <a:ln>
              <a:noFill/>
            </a:ln>
          </p:spPr>
        </p:pic>
        <p:pic>
          <p:nvPicPr>
            <p:cNvPr id="977" name="Google Shape;977;p32"/>
            <p:cNvPicPr preferRelativeResize="0"/>
            <p:nvPr/>
          </p:nvPicPr>
          <p:blipFill rotWithShape="1">
            <a:blip r:embed="rId75">
              <a:alphaModFix/>
            </a:blip>
            <a:srcRect b="0" l="0" r="0" t="0"/>
            <a:stretch/>
          </p:blipFill>
          <p:spPr>
            <a:xfrm>
              <a:off x="1270194" y="5845262"/>
              <a:ext cx="148854" cy="153987"/>
            </a:xfrm>
            <a:prstGeom prst="rect">
              <a:avLst/>
            </a:prstGeom>
            <a:noFill/>
            <a:ln>
              <a:noFill/>
            </a:ln>
          </p:spPr>
        </p:pic>
        <p:pic>
          <p:nvPicPr>
            <p:cNvPr id="978" name="Google Shape;978;p32"/>
            <p:cNvPicPr preferRelativeResize="0"/>
            <p:nvPr/>
          </p:nvPicPr>
          <p:blipFill rotWithShape="1">
            <a:blip r:embed="rId76">
              <a:alphaModFix/>
            </a:blip>
            <a:srcRect b="0" l="0" r="0" t="0"/>
            <a:stretch/>
          </p:blipFill>
          <p:spPr>
            <a:xfrm>
              <a:off x="1925496" y="5833286"/>
              <a:ext cx="148854" cy="155699"/>
            </a:xfrm>
            <a:prstGeom prst="rect">
              <a:avLst/>
            </a:prstGeom>
            <a:noFill/>
            <a:ln>
              <a:noFill/>
            </a:ln>
          </p:spPr>
        </p:pic>
        <p:pic>
          <p:nvPicPr>
            <p:cNvPr id="979" name="Google Shape;979;p32"/>
            <p:cNvPicPr preferRelativeResize="0"/>
            <p:nvPr/>
          </p:nvPicPr>
          <p:blipFill rotWithShape="1">
            <a:blip r:embed="rId77">
              <a:alphaModFix/>
            </a:blip>
            <a:srcRect b="0" l="0" r="0" t="0"/>
            <a:stretch/>
          </p:blipFill>
          <p:spPr>
            <a:xfrm>
              <a:off x="2570533" y="5850396"/>
              <a:ext cx="148854" cy="155699"/>
            </a:xfrm>
            <a:prstGeom prst="rect">
              <a:avLst/>
            </a:prstGeom>
            <a:noFill/>
            <a:ln>
              <a:noFill/>
            </a:ln>
          </p:spPr>
        </p:pic>
        <p:pic>
          <p:nvPicPr>
            <p:cNvPr id="980" name="Google Shape;980;p32"/>
            <p:cNvPicPr preferRelativeResize="0"/>
            <p:nvPr/>
          </p:nvPicPr>
          <p:blipFill rotWithShape="1">
            <a:blip r:embed="rId77">
              <a:alphaModFix/>
            </a:blip>
            <a:srcRect b="0" l="0" r="0" t="0"/>
            <a:stretch/>
          </p:blipFill>
          <p:spPr>
            <a:xfrm>
              <a:off x="3218991" y="5838418"/>
              <a:ext cx="148854" cy="155699"/>
            </a:xfrm>
            <a:prstGeom prst="rect">
              <a:avLst/>
            </a:prstGeom>
            <a:noFill/>
            <a:ln>
              <a:noFill/>
            </a:ln>
          </p:spPr>
        </p:pic>
        <p:pic>
          <p:nvPicPr>
            <p:cNvPr id="981" name="Google Shape;981;p32"/>
            <p:cNvPicPr preferRelativeResize="0"/>
            <p:nvPr/>
          </p:nvPicPr>
          <p:blipFill rotWithShape="1">
            <a:blip r:embed="rId77">
              <a:alphaModFix/>
            </a:blip>
            <a:srcRect b="0" l="0" r="0" t="0"/>
            <a:stretch/>
          </p:blipFill>
          <p:spPr>
            <a:xfrm>
              <a:off x="3862317" y="5834997"/>
              <a:ext cx="148854" cy="155699"/>
            </a:xfrm>
            <a:prstGeom prst="rect">
              <a:avLst/>
            </a:prstGeom>
            <a:noFill/>
            <a:ln>
              <a:noFill/>
            </a:ln>
          </p:spPr>
        </p:pic>
      </p:grpSp>
      <p:sp>
        <p:nvSpPr>
          <p:cNvPr id="982" name="Google Shape;982;p32"/>
          <p:cNvSpPr txBox="1"/>
          <p:nvPr/>
        </p:nvSpPr>
        <p:spPr>
          <a:xfrm>
            <a:off x="571394" y="5487923"/>
            <a:ext cx="163195" cy="2844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chemeClr val="dk1"/>
                </a:solidFill>
                <a:latin typeface="Verdana"/>
                <a:ea typeface="Verdana"/>
                <a:cs typeface="Verdana"/>
                <a:sym typeface="Verdana"/>
              </a:rPr>
              <a:t>1</a:t>
            </a:r>
            <a:endParaRPr sz="1700">
              <a:solidFill>
                <a:schemeClr val="dk1"/>
              </a:solidFill>
              <a:latin typeface="Verdana"/>
              <a:ea typeface="Verdana"/>
              <a:cs typeface="Verdana"/>
              <a:sym typeface="Verdana"/>
            </a:endParaRPr>
          </a:p>
        </p:txBody>
      </p:sp>
      <p:sp>
        <p:nvSpPr>
          <p:cNvPr id="983" name="Google Shape;983;p32"/>
          <p:cNvSpPr txBox="1"/>
          <p:nvPr/>
        </p:nvSpPr>
        <p:spPr>
          <a:xfrm>
            <a:off x="1209587" y="5487923"/>
            <a:ext cx="163195" cy="2844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chemeClr val="dk1"/>
                </a:solidFill>
                <a:latin typeface="Verdana"/>
                <a:ea typeface="Verdana"/>
                <a:cs typeface="Verdana"/>
                <a:sym typeface="Verdana"/>
              </a:rPr>
              <a:t>2</a:t>
            </a:r>
            <a:endParaRPr sz="1700">
              <a:solidFill>
                <a:schemeClr val="dk1"/>
              </a:solidFill>
              <a:latin typeface="Verdana"/>
              <a:ea typeface="Verdana"/>
              <a:cs typeface="Verdana"/>
              <a:sym typeface="Verdana"/>
            </a:endParaRPr>
          </a:p>
        </p:txBody>
      </p:sp>
      <p:sp>
        <p:nvSpPr>
          <p:cNvPr id="984" name="Google Shape;984;p32"/>
          <p:cNvSpPr txBox="1"/>
          <p:nvPr/>
        </p:nvSpPr>
        <p:spPr>
          <a:xfrm>
            <a:off x="1856334" y="5487923"/>
            <a:ext cx="163195" cy="2844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chemeClr val="dk1"/>
                </a:solidFill>
                <a:latin typeface="Verdana"/>
                <a:ea typeface="Verdana"/>
                <a:cs typeface="Verdana"/>
                <a:sym typeface="Verdana"/>
              </a:rPr>
              <a:t>3</a:t>
            </a:r>
            <a:endParaRPr sz="1700">
              <a:solidFill>
                <a:schemeClr val="dk1"/>
              </a:solidFill>
              <a:latin typeface="Verdana"/>
              <a:ea typeface="Verdana"/>
              <a:cs typeface="Verdana"/>
              <a:sym typeface="Verdana"/>
            </a:endParaRPr>
          </a:p>
        </p:txBody>
      </p:sp>
      <p:grpSp>
        <p:nvGrpSpPr>
          <p:cNvPr id="985" name="Google Shape;985;p32"/>
          <p:cNvGrpSpPr/>
          <p:nvPr/>
        </p:nvGrpSpPr>
        <p:grpSpPr>
          <a:xfrm>
            <a:off x="4397851" y="5781958"/>
            <a:ext cx="1900889" cy="556065"/>
            <a:chOff x="4397851" y="5781958"/>
            <a:chExt cx="1900889" cy="556065"/>
          </a:xfrm>
        </p:grpSpPr>
        <p:pic>
          <p:nvPicPr>
            <p:cNvPr id="986" name="Google Shape;986;p32"/>
            <p:cNvPicPr preferRelativeResize="0"/>
            <p:nvPr/>
          </p:nvPicPr>
          <p:blipFill rotWithShape="1">
            <a:blip r:embed="rId78">
              <a:alphaModFix/>
            </a:blip>
            <a:srcRect b="0" l="0" r="0" t="0"/>
            <a:stretch/>
          </p:blipFill>
          <p:spPr>
            <a:xfrm>
              <a:off x="4397851" y="5781958"/>
              <a:ext cx="615950" cy="556065"/>
            </a:xfrm>
            <a:prstGeom prst="rect">
              <a:avLst/>
            </a:prstGeom>
            <a:noFill/>
            <a:ln>
              <a:noFill/>
            </a:ln>
          </p:spPr>
        </p:pic>
        <p:pic>
          <p:nvPicPr>
            <p:cNvPr id="987" name="Google Shape;987;p32"/>
            <p:cNvPicPr preferRelativeResize="0"/>
            <p:nvPr/>
          </p:nvPicPr>
          <p:blipFill rotWithShape="1">
            <a:blip r:embed="rId79">
              <a:alphaModFix/>
            </a:blip>
            <a:srcRect b="0" l="0" r="0" t="0"/>
            <a:stretch/>
          </p:blipFill>
          <p:spPr>
            <a:xfrm>
              <a:off x="5039465" y="5781958"/>
              <a:ext cx="617660" cy="556065"/>
            </a:xfrm>
            <a:prstGeom prst="rect">
              <a:avLst/>
            </a:prstGeom>
            <a:noFill/>
            <a:ln>
              <a:noFill/>
            </a:ln>
          </p:spPr>
        </p:pic>
        <p:pic>
          <p:nvPicPr>
            <p:cNvPr id="988" name="Google Shape;988;p32"/>
            <p:cNvPicPr preferRelativeResize="0"/>
            <p:nvPr/>
          </p:nvPicPr>
          <p:blipFill rotWithShape="1">
            <a:blip r:embed="rId80">
              <a:alphaModFix/>
            </a:blip>
            <a:srcRect b="0" l="0" r="0" t="0"/>
            <a:stretch/>
          </p:blipFill>
          <p:spPr>
            <a:xfrm>
              <a:off x="5681080" y="5781958"/>
              <a:ext cx="617660" cy="556065"/>
            </a:xfrm>
            <a:prstGeom prst="rect">
              <a:avLst/>
            </a:prstGeom>
            <a:noFill/>
            <a:ln>
              <a:noFill/>
            </a:ln>
          </p:spPr>
        </p:pic>
        <p:pic>
          <p:nvPicPr>
            <p:cNvPr id="989" name="Google Shape;989;p32"/>
            <p:cNvPicPr preferRelativeResize="0"/>
            <p:nvPr/>
          </p:nvPicPr>
          <p:blipFill rotWithShape="1">
            <a:blip r:embed="rId77">
              <a:alphaModFix/>
            </a:blip>
            <a:srcRect b="0" l="0" r="0" t="0"/>
            <a:stretch/>
          </p:blipFill>
          <p:spPr>
            <a:xfrm>
              <a:off x="4512486" y="5838418"/>
              <a:ext cx="148854" cy="155699"/>
            </a:xfrm>
            <a:prstGeom prst="rect">
              <a:avLst/>
            </a:prstGeom>
            <a:noFill/>
            <a:ln>
              <a:noFill/>
            </a:ln>
          </p:spPr>
        </p:pic>
        <p:pic>
          <p:nvPicPr>
            <p:cNvPr id="990" name="Google Shape;990;p32"/>
            <p:cNvPicPr preferRelativeResize="0"/>
            <p:nvPr/>
          </p:nvPicPr>
          <p:blipFill rotWithShape="1">
            <a:blip r:embed="rId81">
              <a:alphaModFix/>
            </a:blip>
            <a:srcRect b="0" l="0" r="0" t="0"/>
            <a:stretch/>
          </p:blipFill>
          <p:spPr>
            <a:xfrm>
              <a:off x="5176343" y="5846974"/>
              <a:ext cx="150565" cy="155699"/>
            </a:xfrm>
            <a:prstGeom prst="rect">
              <a:avLst/>
            </a:prstGeom>
            <a:noFill/>
            <a:ln>
              <a:noFill/>
            </a:ln>
          </p:spPr>
        </p:pic>
        <p:pic>
          <p:nvPicPr>
            <p:cNvPr id="991" name="Google Shape;991;p32"/>
            <p:cNvPicPr preferRelativeResize="0"/>
            <p:nvPr/>
          </p:nvPicPr>
          <p:blipFill rotWithShape="1">
            <a:blip r:embed="rId77">
              <a:alphaModFix/>
            </a:blip>
            <a:srcRect b="0" l="0" r="0" t="0"/>
            <a:stretch/>
          </p:blipFill>
          <p:spPr>
            <a:xfrm>
              <a:off x="5799137" y="5848685"/>
              <a:ext cx="148854" cy="155699"/>
            </a:xfrm>
            <a:prstGeom prst="rect">
              <a:avLst/>
            </a:prstGeom>
            <a:noFill/>
            <a:ln>
              <a:noFill/>
            </a:ln>
          </p:spPr>
        </p:pic>
      </p:grpSp>
      <p:sp>
        <p:nvSpPr>
          <p:cNvPr id="992" name="Google Shape;992;p32"/>
          <p:cNvSpPr txBox="1"/>
          <p:nvPr/>
        </p:nvSpPr>
        <p:spPr>
          <a:xfrm>
            <a:off x="4446746" y="5487923"/>
            <a:ext cx="163195" cy="2844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chemeClr val="dk1"/>
                </a:solidFill>
                <a:latin typeface="Verdana"/>
                <a:ea typeface="Verdana"/>
                <a:cs typeface="Verdana"/>
                <a:sym typeface="Verdana"/>
              </a:rPr>
              <a:t>7</a:t>
            </a:r>
            <a:endParaRPr sz="1700">
              <a:solidFill>
                <a:schemeClr val="dk1"/>
              </a:solidFill>
              <a:latin typeface="Verdana"/>
              <a:ea typeface="Verdana"/>
              <a:cs typeface="Verdana"/>
              <a:sym typeface="Verdana"/>
            </a:endParaRPr>
          </a:p>
        </p:txBody>
      </p:sp>
      <p:sp>
        <p:nvSpPr>
          <p:cNvPr id="993" name="Google Shape;993;p32"/>
          <p:cNvSpPr txBox="1"/>
          <p:nvPr/>
        </p:nvSpPr>
        <p:spPr>
          <a:xfrm>
            <a:off x="5095203" y="5487923"/>
            <a:ext cx="163195" cy="2844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chemeClr val="dk1"/>
                </a:solidFill>
                <a:latin typeface="Verdana"/>
                <a:ea typeface="Verdana"/>
                <a:cs typeface="Verdana"/>
                <a:sym typeface="Verdana"/>
              </a:rPr>
              <a:t>8</a:t>
            </a:r>
            <a:endParaRPr sz="1700">
              <a:solidFill>
                <a:schemeClr val="dk1"/>
              </a:solidFill>
              <a:latin typeface="Verdana"/>
              <a:ea typeface="Verdana"/>
              <a:cs typeface="Verdana"/>
              <a:sym typeface="Verdana"/>
            </a:endParaRPr>
          </a:p>
        </p:txBody>
      </p:sp>
      <p:sp>
        <p:nvSpPr>
          <p:cNvPr id="994" name="Google Shape;994;p32"/>
          <p:cNvSpPr txBox="1"/>
          <p:nvPr/>
        </p:nvSpPr>
        <p:spPr>
          <a:xfrm>
            <a:off x="5736818" y="5487923"/>
            <a:ext cx="163195" cy="2844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chemeClr val="dk1"/>
                </a:solidFill>
                <a:latin typeface="Verdana"/>
                <a:ea typeface="Verdana"/>
                <a:cs typeface="Verdana"/>
                <a:sym typeface="Verdana"/>
              </a:rPr>
              <a:t>9</a:t>
            </a:r>
            <a:endParaRPr sz="1700">
              <a:solidFill>
                <a:schemeClr val="dk1"/>
              </a:solidFill>
              <a:latin typeface="Verdana"/>
              <a:ea typeface="Verdana"/>
              <a:cs typeface="Verdana"/>
              <a:sym typeface="Verdana"/>
            </a:endParaRPr>
          </a:p>
        </p:txBody>
      </p:sp>
      <p:sp>
        <p:nvSpPr>
          <p:cNvPr id="995" name="Google Shape;995;p32"/>
          <p:cNvSpPr txBox="1"/>
          <p:nvPr/>
        </p:nvSpPr>
        <p:spPr>
          <a:xfrm>
            <a:off x="2499659" y="5487923"/>
            <a:ext cx="163195" cy="2844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chemeClr val="dk1"/>
                </a:solidFill>
                <a:latin typeface="Verdana"/>
                <a:ea typeface="Verdana"/>
                <a:cs typeface="Verdana"/>
                <a:sym typeface="Verdana"/>
              </a:rPr>
              <a:t>4</a:t>
            </a:r>
            <a:endParaRPr sz="1700">
              <a:solidFill>
                <a:schemeClr val="dk1"/>
              </a:solidFill>
              <a:latin typeface="Verdana"/>
              <a:ea typeface="Verdana"/>
              <a:cs typeface="Verdana"/>
              <a:sym typeface="Verdana"/>
            </a:endParaRPr>
          </a:p>
        </p:txBody>
      </p:sp>
      <p:sp>
        <p:nvSpPr>
          <p:cNvPr id="996" name="Google Shape;996;p32"/>
          <p:cNvSpPr txBox="1"/>
          <p:nvPr/>
        </p:nvSpPr>
        <p:spPr>
          <a:xfrm>
            <a:off x="3146407" y="5487923"/>
            <a:ext cx="163195" cy="2844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chemeClr val="dk1"/>
                </a:solidFill>
                <a:latin typeface="Verdana"/>
                <a:ea typeface="Verdana"/>
                <a:cs typeface="Verdana"/>
                <a:sym typeface="Verdana"/>
              </a:rPr>
              <a:t>5</a:t>
            </a:r>
            <a:endParaRPr sz="1700">
              <a:solidFill>
                <a:schemeClr val="dk1"/>
              </a:solidFill>
              <a:latin typeface="Verdana"/>
              <a:ea typeface="Verdana"/>
              <a:cs typeface="Verdana"/>
              <a:sym typeface="Verdana"/>
            </a:endParaRPr>
          </a:p>
        </p:txBody>
      </p:sp>
      <p:sp>
        <p:nvSpPr>
          <p:cNvPr id="997" name="Google Shape;997;p32"/>
          <p:cNvSpPr txBox="1"/>
          <p:nvPr/>
        </p:nvSpPr>
        <p:spPr>
          <a:xfrm>
            <a:off x="3784598" y="5487923"/>
            <a:ext cx="163195" cy="2844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700">
                <a:solidFill>
                  <a:schemeClr val="dk1"/>
                </a:solidFill>
                <a:latin typeface="Verdana"/>
                <a:ea typeface="Verdana"/>
                <a:cs typeface="Verdana"/>
                <a:sym typeface="Verdana"/>
              </a:rPr>
              <a:t>6</a:t>
            </a:r>
            <a:endParaRPr sz="1700">
              <a:solidFill>
                <a:schemeClr val="dk1"/>
              </a:solidFill>
              <a:latin typeface="Verdana"/>
              <a:ea typeface="Verdana"/>
              <a:cs typeface="Verdana"/>
              <a:sym typeface="Verdana"/>
            </a:endParaRPr>
          </a:p>
        </p:txBody>
      </p:sp>
      <p:sp>
        <p:nvSpPr>
          <p:cNvPr id="998" name="Google Shape;998;p32"/>
          <p:cNvSpPr txBox="1"/>
          <p:nvPr/>
        </p:nvSpPr>
        <p:spPr>
          <a:xfrm>
            <a:off x="821196" y="6542532"/>
            <a:ext cx="1877060" cy="2844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700">
                <a:solidFill>
                  <a:schemeClr val="dk1"/>
                </a:solidFill>
                <a:latin typeface="Arial"/>
                <a:ea typeface="Arial"/>
                <a:cs typeface="Arial"/>
                <a:sym typeface="Arial"/>
              </a:rPr>
              <a:t>Image acquisition</a:t>
            </a:r>
            <a:endParaRPr sz="1700">
              <a:solidFill>
                <a:schemeClr val="dk1"/>
              </a:solidFill>
              <a:latin typeface="Arial"/>
              <a:ea typeface="Arial"/>
              <a:cs typeface="Arial"/>
              <a:sym typeface="Arial"/>
            </a:endParaRPr>
          </a:p>
        </p:txBody>
      </p:sp>
      <p:sp>
        <p:nvSpPr>
          <p:cNvPr id="999" name="Google Shape;999;p32"/>
          <p:cNvSpPr txBox="1"/>
          <p:nvPr/>
        </p:nvSpPr>
        <p:spPr>
          <a:xfrm>
            <a:off x="7171469" y="6521195"/>
            <a:ext cx="1303655" cy="2844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700">
                <a:solidFill>
                  <a:schemeClr val="dk1"/>
                </a:solidFill>
                <a:latin typeface="Arial"/>
                <a:ea typeface="Arial"/>
                <a:cs typeface="Arial"/>
                <a:sym typeface="Arial"/>
              </a:rPr>
              <a:t>Base calling</a:t>
            </a:r>
            <a:endParaRPr sz="1700">
              <a:solidFill>
                <a:schemeClr val="dk1"/>
              </a:solidFill>
              <a:latin typeface="Arial"/>
              <a:ea typeface="Arial"/>
              <a:cs typeface="Arial"/>
              <a:sym typeface="Arial"/>
            </a:endParaRPr>
          </a:p>
        </p:txBody>
      </p:sp>
      <p:sp>
        <p:nvSpPr>
          <p:cNvPr id="1000" name="Google Shape;1000;p32"/>
          <p:cNvSpPr txBox="1"/>
          <p:nvPr/>
        </p:nvSpPr>
        <p:spPr>
          <a:xfrm>
            <a:off x="6901005" y="5829863"/>
            <a:ext cx="1719580" cy="159385"/>
          </a:xfrm>
          <a:prstGeom prst="rect">
            <a:avLst/>
          </a:prstGeom>
          <a:solidFill>
            <a:srgbClr val="000000"/>
          </a:solidFill>
          <a:ln>
            <a:noFill/>
          </a:ln>
        </p:spPr>
        <p:txBody>
          <a:bodyPr anchorCtr="0" anchor="t" bIns="0" lIns="0" spcFirstLastPara="1" rIns="0" wrap="square" tIns="0">
            <a:spAutoFit/>
          </a:bodyPr>
          <a:lstStyle/>
          <a:p>
            <a:pPr indent="0" lvl="0" marL="245109" marR="0" rtl="0" algn="l">
              <a:lnSpc>
                <a:spcPct val="106818"/>
              </a:lnSpc>
              <a:spcBef>
                <a:spcPts val="0"/>
              </a:spcBef>
              <a:spcAft>
                <a:spcPts val="0"/>
              </a:spcAft>
              <a:buNone/>
            </a:pPr>
            <a:r>
              <a:rPr b="1" lang="en-US" sz="1100">
                <a:solidFill>
                  <a:srgbClr val="00FF00"/>
                </a:solidFill>
                <a:latin typeface="Courier New"/>
                <a:ea typeface="Courier New"/>
                <a:cs typeface="Courier New"/>
                <a:sym typeface="Courier New"/>
              </a:rPr>
              <a:t>T </a:t>
            </a:r>
            <a:r>
              <a:rPr b="1" lang="en-US" sz="1100">
                <a:solidFill>
                  <a:srgbClr val="6666FF"/>
                </a:solidFill>
                <a:latin typeface="Courier New"/>
                <a:ea typeface="Courier New"/>
                <a:cs typeface="Courier New"/>
                <a:sym typeface="Courier New"/>
              </a:rPr>
              <a:t>G </a:t>
            </a:r>
            <a:r>
              <a:rPr b="1" lang="en-US" sz="1100">
                <a:solidFill>
                  <a:srgbClr val="FF3300"/>
                </a:solidFill>
                <a:latin typeface="Courier New"/>
                <a:ea typeface="Courier New"/>
                <a:cs typeface="Courier New"/>
                <a:sym typeface="Courier New"/>
              </a:rPr>
              <a:t>C </a:t>
            </a:r>
            <a:r>
              <a:rPr b="1" lang="en-US" sz="1100">
                <a:solidFill>
                  <a:srgbClr val="00FF00"/>
                </a:solidFill>
                <a:latin typeface="Courier New"/>
                <a:ea typeface="Courier New"/>
                <a:cs typeface="Courier New"/>
                <a:sym typeface="Courier New"/>
              </a:rPr>
              <a:t>T </a:t>
            </a:r>
            <a:r>
              <a:rPr b="1" lang="en-US" sz="1100">
                <a:solidFill>
                  <a:srgbClr val="FFCC00"/>
                </a:solidFill>
                <a:latin typeface="Courier New"/>
                <a:ea typeface="Courier New"/>
                <a:cs typeface="Courier New"/>
                <a:sym typeface="Courier New"/>
              </a:rPr>
              <a:t>A </a:t>
            </a:r>
            <a:r>
              <a:rPr b="1" lang="en-US" sz="1100">
                <a:solidFill>
                  <a:srgbClr val="FF3300"/>
                </a:solidFill>
                <a:latin typeface="Courier New"/>
                <a:ea typeface="Courier New"/>
                <a:cs typeface="Courier New"/>
                <a:sym typeface="Courier New"/>
              </a:rPr>
              <a:t>C </a:t>
            </a:r>
            <a:r>
              <a:rPr b="1" lang="en-US" sz="1100">
                <a:solidFill>
                  <a:srgbClr val="6666FF"/>
                </a:solidFill>
                <a:latin typeface="Courier New"/>
                <a:ea typeface="Courier New"/>
                <a:cs typeface="Courier New"/>
                <a:sym typeface="Courier New"/>
              </a:rPr>
              <a:t>G </a:t>
            </a:r>
            <a:r>
              <a:rPr b="1" lang="en-US" sz="1100">
                <a:solidFill>
                  <a:srgbClr val="FFCC00"/>
                </a:solidFill>
                <a:latin typeface="Courier New"/>
                <a:ea typeface="Courier New"/>
                <a:cs typeface="Courier New"/>
                <a:sym typeface="Courier New"/>
              </a:rPr>
              <a:t>A </a:t>
            </a:r>
            <a:r>
              <a:rPr b="1" lang="en-US" sz="1100">
                <a:solidFill>
                  <a:srgbClr val="00FF00"/>
                </a:solidFill>
                <a:latin typeface="Courier New"/>
                <a:ea typeface="Courier New"/>
                <a:cs typeface="Courier New"/>
                <a:sym typeface="Courier New"/>
              </a:rPr>
              <a:t>T</a:t>
            </a:r>
            <a:endParaRPr sz="1100">
              <a:solidFill>
                <a:schemeClr val="dk1"/>
              </a:solidFill>
              <a:latin typeface="Courier New"/>
              <a:ea typeface="Courier New"/>
              <a:cs typeface="Courier New"/>
              <a:sym typeface="Courier New"/>
            </a:endParaRPr>
          </a:p>
        </p:txBody>
      </p:sp>
      <p:sp>
        <p:nvSpPr>
          <p:cNvPr id="1001" name="Google Shape;1001;p32"/>
          <p:cNvSpPr txBox="1"/>
          <p:nvPr/>
        </p:nvSpPr>
        <p:spPr>
          <a:xfrm>
            <a:off x="8612108" y="5798820"/>
            <a:ext cx="109855" cy="19304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100">
                <a:solidFill>
                  <a:srgbClr val="99CC00"/>
                </a:solidFill>
                <a:latin typeface="Courier New"/>
                <a:ea typeface="Courier New"/>
                <a:cs typeface="Courier New"/>
                <a:sym typeface="Courier New"/>
              </a:rPr>
              <a:t>…</a:t>
            </a:r>
            <a:endParaRPr sz="1100">
              <a:solidFill>
                <a:schemeClr val="dk1"/>
              </a:solidFill>
              <a:latin typeface="Courier New"/>
              <a:ea typeface="Courier New"/>
              <a:cs typeface="Courier New"/>
              <a:sym typeface="Courier New"/>
            </a:endParaRPr>
          </a:p>
        </p:txBody>
      </p:sp>
      <p:pic>
        <p:nvPicPr>
          <p:cNvPr id="1002" name="Google Shape;1002;p32"/>
          <p:cNvPicPr preferRelativeResize="0"/>
          <p:nvPr/>
        </p:nvPicPr>
        <p:blipFill rotWithShape="1">
          <a:blip r:embed="rId82">
            <a:alphaModFix/>
          </a:blip>
          <a:srcRect b="0" l="0" r="0" t="0"/>
          <a:stretch/>
        </p:blipFill>
        <p:spPr>
          <a:xfrm>
            <a:off x="6531433" y="5864085"/>
            <a:ext cx="220715" cy="92392"/>
          </a:xfrm>
          <a:prstGeom prst="rect">
            <a:avLst/>
          </a:prstGeom>
          <a:noFill/>
          <a:ln>
            <a:noFill/>
          </a:ln>
        </p:spPr>
      </p:pic>
      <p:sp>
        <p:nvSpPr>
          <p:cNvPr id="1003" name="Google Shape;1003;p32"/>
          <p:cNvSpPr txBox="1"/>
          <p:nvPr/>
        </p:nvSpPr>
        <p:spPr>
          <a:xfrm>
            <a:off x="7588090" y="5161788"/>
            <a:ext cx="1263015" cy="2844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1700">
                <a:solidFill>
                  <a:schemeClr val="dk1"/>
                </a:solidFill>
                <a:latin typeface="Arial"/>
                <a:ea typeface="Arial"/>
                <a:cs typeface="Arial"/>
                <a:sym typeface="Arial"/>
              </a:rPr>
              <a:t>Sequencing</a:t>
            </a:r>
            <a:endParaRPr sz="1700">
              <a:solidFill>
                <a:schemeClr val="dk1"/>
              </a:solidFill>
              <a:latin typeface="Arial"/>
              <a:ea typeface="Arial"/>
              <a:cs typeface="Arial"/>
              <a:sym typeface="Arial"/>
            </a:endParaRPr>
          </a:p>
        </p:txBody>
      </p:sp>
      <p:sp>
        <p:nvSpPr>
          <p:cNvPr id="1004" name="Google Shape;1004;p32"/>
          <p:cNvSpPr txBox="1"/>
          <p:nvPr>
            <p:ph type="title"/>
          </p:nvPr>
        </p:nvSpPr>
        <p:spPr>
          <a:xfrm>
            <a:off x="1457678" y="221995"/>
            <a:ext cx="7143750" cy="6197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Illumina Sequencing Technology</a:t>
            </a:r>
            <a:endParaRPr/>
          </a:p>
        </p:txBody>
      </p:sp>
      <p:sp>
        <p:nvSpPr>
          <p:cNvPr id="1005" name="Google Shape;1005;p32"/>
          <p:cNvSpPr txBox="1"/>
          <p:nvPr/>
        </p:nvSpPr>
        <p:spPr>
          <a:xfrm>
            <a:off x="2142067" y="832611"/>
            <a:ext cx="6257290" cy="690245"/>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i="1" lang="en-US" sz="1900">
                <a:solidFill>
                  <a:srgbClr val="008000"/>
                </a:solidFill>
                <a:latin typeface="Arial"/>
                <a:ea typeface="Arial"/>
                <a:cs typeface="Arial"/>
                <a:sym typeface="Arial"/>
              </a:rPr>
              <a:t>Robust Reversible Terminator Chemistry Foundation</a:t>
            </a:r>
            <a:endParaRPr sz="1900">
              <a:solidFill>
                <a:schemeClr val="dk1"/>
              </a:solidFill>
              <a:latin typeface="Arial"/>
              <a:ea typeface="Arial"/>
              <a:cs typeface="Arial"/>
              <a:sym typeface="Arial"/>
            </a:endParaRPr>
          </a:p>
          <a:p>
            <a:pPr indent="0" lvl="0" marL="0" marR="5080" rtl="0" algn="r">
              <a:lnSpc>
                <a:spcPct val="100000"/>
              </a:lnSpc>
              <a:spcBef>
                <a:spcPts val="1390"/>
              </a:spcBef>
              <a:spcAft>
                <a:spcPts val="0"/>
              </a:spcAft>
              <a:buNone/>
            </a:pPr>
            <a:r>
              <a:rPr b="1" lang="en-US" sz="1300">
                <a:solidFill>
                  <a:schemeClr val="dk1"/>
                </a:solidFill>
                <a:latin typeface="Arial"/>
                <a:ea typeface="Arial"/>
                <a:cs typeface="Arial"/>
                <a:sym typeface="Arial"/>
              </a:rPr>
              <a:t>3’ 5’</a:t>
            </a:r>
            <a:endParaRPr sz="1300">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09" name="Shape 1009"/>
        <p:cNvGrpSpPr/>
        <p:nvPr/>
      </p:nvGrpSpPr>
      <p:grpSpPr>
        <a:xfrm>
          <a:off x="0" y="0"/>
          <a:ext cx="0" cy="0"/>
          <a:chOff x="0" y="0"/>
          <a:chExt cx="0" cy="0"/>
        </a:xfrm>
      </p:grpSpPr>
      <p:grpSp>
        <p:nvGrpSpPr>
          <p:cNvPr id="1010" name="Google Shape;1010;p33"/>
          <p:cNvGrpSpPr/>
          <p:nvPr/>
        </p:nvGrpSpPr>
        <p:grpSpPr>
          <a:xfrm>
            <a:off x="772301" y="1436088"/>
            <a:ext cx="8773989" cy="5721490"/>
            <a:chOff x="772301" y="1436088"/>
            <a:chExt cx="8773989" cy="5721490"/>
          </a:xfrm>
        </p:grpSpPr>
        <p:pic>
          <p:nvPicPr>
            <p:cNvPr id="1011" name="Google Shape;1011;p33"/>
            <p:cNvPicPr preferRelativeResize="0"/>
            <p:nvPr/>
          </p:nvPicPr>
          <p:blipFill rotWithShape="1">
            <a:blip r:embed="rId3">
              <a:alphaModFix/>
            </a:blip>
            <a:srcRect b="0" l="0" r="0" t="0"/>
            <a:stretch/>
          </p:blipFill>
          <p:spPr>
            <a:xfrm>
              <a:off x="772301" y="1436088"/>
              <a:ext cx="7528277" cy="5721490"/>
            </a:xfrm>
            <a:prstGeom prst="rect">
              <a:avLst/>
            </a:prstGeom>
            <a:noFill/>
            <a:ln>
              <a:noFill/>
            </a:ln>
          </p:spPr>
        </p:pic>
        <p:pic>
          <p:nvPicPr>
            <p:cNvPr id="1012" name="Google Shape;1012;p33"/>
            <p:cNvPicPr preferRelativeResize="0"/>
            <p:nvPr/>
          </p:nvPicPr>
          <p:blipFill rotWithShape="1">
            <a:blip r:embed="rId4">
              <a:alphaModFix/>
            </a:blip>
            <a:srcRect b="0" l="0" r="0" t="0"/>
            <a:stretch/>
          </p:blipFill>
          <p:spPr>
            <a:xfrm>
              <a:off x="5521960" y="3105997"/>
              <a:ext cx="4024207" cy="3367192"/>
            </a:xfrm>
            <a:prstGeom prst="rect">
              <a:avLst/>
            </a:prstGeom>
            <a:noFill/>
            <a:ln>
              <a:noFill/>
            </a:ln>
          </p:spPr>
        </p:pic>
        <p:sp>
          <p:nvSpPr>
            <p:cNvPr id="1013" name="Google Shape;1013;p33"/>
            <p:cNvSpPr/>
            <p:nvPr/>
          </p:nvSpPr>
          <p:spPr>
            <a:xfrm>
              <a:off x="5513405" y="2919501"/>
              <a:ext cx="4032885" cy="770255"/>
            </a:xfrm>
            <a:custGeom>
              <a:rect b="b" l="l" r="r" t="t"/>
              <a:pathLst>
                <a:path extrusionOk="0" h="770254" w="4032884">
                  <a:moveTo>
                    <a:pt x="3904439" y="0"/>
                  </a:moveTo>
                  <a:lnTo>
                    <a:pt x="128322" y="0"/>
                  </a:lnTo>
                  <a:lnTo>
                    <a:pt x="78373" y="10084"/>
                  </a:lnTo>
                  <a:lnTo>
                    <a:pt x="37584" y="37584"/>
                  </a:lnTo>
                  <a:lnTo>
                    <a:pt x="10084" y="78373"/>
                  </a:lnTo>
                  <a:lnTo>
                    <a:pt x="0" y="128322"/>
                  </a:lnTo>
                  <a:lnTo>
                    <a:pt x="0" y="641615"/>
                  </a:lnTo>
                  <a:lnTo>
                    <a:pt x="10084" y="691563"/>
                  </a:lnTo>
                  <a:lnTo>
                    <a:pt x="37584" y="732352"/>
                  </a:lnTo>
                  <a:lnTo>
                    <a:pt x="78373" y="759853"/>
                  </a:lnTo>
                  <a:lnTo>
                    <a:pt x="128322" y="769937"/>
                  </a:lnTo>
                  <a:lnTo>
                    <a:pt x="3904439" y="769937"/>
                  </a:lnTo>
                  <a:lnTo>
                    <a:pt x="3954388" y="759853"/>
                  </a:lnTo>
                  <a:lnTo>
                    <a:pt x="3995176" y="732352"/>
                  </a:lnTo>
                  <a:lnTo>
                    <a:pt x="4022677" y="691563"/>
                  </a:lnTo>
                  <a:lnTo>
                    <a:pt x="4032761" y="641615"/>
                  </a:lnTo>
                  <a:lnTo>
                    <a:pt x="4032761" y="128322"/>
                  </a:lnTo>
                  <a:lnTo>
                    <a:pt x="4022677" y="78373"/>
                  </a:lnTo>
                  <a:lnTo>
                    <a:pt x="3995176" y="37584"/>
                  </a:lnTo>
                  <a:lnTo>
                    <a:pt x="3954388" y="10084"/>
                  </a:lnTo>
                  <a:lnTo>
                    <a:pt x="3904439" y="0"/>
                  </a:lnTo>
                  <a:close/>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14" name="Google Shape;1014;p33"/>
          <p:cNvSpPr txBox="1"/>
          <p:nvPr/>
        </p:nvSpPr>
        <p:spPr>
          <a:xfrm>
            <a:off x="6288608" y="2978403"/>
            <a:ext cx="2479675" cy="607695"/>
          </a:xfrm>
          <a:prstGeom prst="rect">
            <a:avLst/>
          </a:prstGeom>
          <a:noFill/>
          <a:ln>
            <a:noFill/>
          </a:ln>
        </p:spPr>
        <p:txBody>
          <a:bodyPr anchorCtr="0" anchor="t" bIns="0" lIns="0" spcFirstLastPara="1" rIns="0" wrap="square" tIns="9525">
            <a:spAutoFit/>
          </a:bodyPr>
          <a:lstStyle/>
          <a:p>
            <a:pPr indent="-455294" lvl="0" marL="467360" marR="5080" rtl="0" algn="l">
              <a:lnSpc>
                <a:spcPct val="101000"/>
              </a:lnSpc>
              <a:spcBef>
                <a:spcPts val="0"/>
              </a:spcBef>
              <a:spcAft>
                <a:spcPts val="0"/>
              </a:spcAft>
              <a:buNone/>
            </a:pPr>
            <a:r>
              <a:rPr b="1" lang="en-US" sz="1900">
                <a:solidFill>
                  <a:srgbClr val="FFFFFF"/>
                </a:solidFill>
                <a:latin typeface="Arial"/>
                <a:ea typeface="Arial"/>
                <a:cs typeface="Arial"/>
                <a:sym typeface="Arial"/>
              </a:rPr>
              <a:t>250+ Million Clusters  Per Flow Cell</a:t>
            </a:r>
            <a:endParaRPr sz="1900">
              <a:solidFill>
                <a:schemeClr val="dk1"/>
              </a:solidFill>
              <a:latin typeface="Arial"/>
              <a:ea typeface="Arial"/>
              <a:cs typeface="Arial"/>
              <a:sym typeface="Arial"/>
            </a:endParaRPr>
          </a:p>
        </p:txBody>
      </p:sp>
      <p:grpSp>
        <p:nvGrpSpPr>
          <p:cNvPr id="1015" name="Google Shape;1015;p33"/>
          <p:cNvGrpSpPr/>
          <p:nvPr/>
        </p:nvGrpSpPr>
        <p:grpSpPr>
          <a:xfrm>
            <a:off x="6213193" y="4349874"/>
            <a:ext cx="2055495" cy="1612353"/>
            <a:chOff x="6213193" y="4349874"/>
            <a:chExt cx="2055495" cy="1612353"/>
          </a:xfrm>
        </p:grpSpPr>
        <p:sp>
          <p:nvSpPr>
            <p:cNvPr id="1016" name="Google Shape;1016;p33"/>
            <p:cNvSpPr/>
            <p:nvPr/>
          </p:nvSpPr>
          <p:spPr>
            <a:xfrm>
              <a:off x="6649491" y="4349874"/>
              <a:ext cx="1240790" cy="1014730"/>
            </a:xfrm>
            <a:custGeom>
              <a:rect b="b" l="l" r="r" t="t"/>
              <a:pathLst>
                <a:path extrusionOk="0" h="1014729" w="1240790">
                  <a:moveTo>
                    <a:pt x="0" y="169101"/>
                  </a:moveTo>
                  <a:lnTo>
                    <a:pt x="6040" y="124147"/>
                  </a:lnTo>
                  <a:lnTo>
                    <a:pt x="23087" y="83752"/>
                  </a:lnTo>
                  <a:lnTo>
                    <a:pt x="49528" y="49528"/>
                  </a:lnTo>
                  <a:lnTo>
                    <a:pt x="83752" y="23087"/>
                  </a:lnTo>
                  <a:lnTo>
                    <a:pt x="124147" y="6040"/>
                  </a:lnTo>
                  <a:lnTo>
                    <a:pt x="169101" y="0"/>
                  </a:lnTo>
                  <a:lnTo>
                    <a:pt x="1071352" y="0"/>
                  </a:lnTo>
                  <a:lnTo>
                    <a:pt x="1116306" y="6040"/>
                  </a:lnTo>
                  <a:lnTo>
                    <a:pt x="1156701" y="23087"/>
                  </a:lnTo>
                  <a:lnTo>
                    <a:pt x="1190925" y="49528"/>
                  </a:lnTo>
                  <a:lnTo>
                    <a:pt x="1217366" y="83752"/>
                  </a:lnTo>
                  <a:lnTo>
                    <a:pt x="1234413" y="124147"/>
                  </a:lnTo>
                  <a:lnTo>
                    <a:pt x="1240454" y="169101"/>
                  </a:lnTo>
                  <a:lnTo>
                    <a:pt x="1240454" y="845504"/>
                  </a:lnTo>
                  <a:lnTo>
                    <a:pt x="1234413" y="890458"/>
                  </a:lnTo>
                  <a:lnTo>
                    <a:pt x="1217366" y="930853"/>
                  </a:lnTo>
                  <a:lnTo>
                    <a:pt x="1190925" y="965077"/>
                  </a:lnTo>
                  <a:lnTo>
                    <a:pt x="1156701" y="991518"/>
                  </a:lnTo>
                  <a:lnTo>
                    <a:pt x="1116306" y="1008565"/>
                  </a:lnTo>
                  <a:lnTo>
                    <a:pt x="1071352" y="1014605"/>
                  </a:lnTo>
                  <a:lnTo>
                    <a:pt x="169101" y="1014605"/>
                  </a:lnTo>
                  <a:lnTo>
                    <a:pt x="124147" y="1008565"/>
                  </a:lnTo>
                  <a:lnTo>
                    <a:pt x="83752" y="991518"/>
                  </a:lnTo>
                  <a:lnTo>
                    <a:pt x="49528" y="965077"/>
                  </a:lnTo>
                  <a:lnTo>
                    <a:pt x="23087" y="930853"/>
                  </a:lnTo>
                  <a:lnTo>
                    <a:pt x="6040" y="890458"/>
                  </a:lnTo>
                  <a:lnTo>
                    <a:pt x="0" y="845504"/>
                  </a:lnTo>
                  <a:lnTo>
                    <a:pt x="0" y="169101"/>
                  </a:lnTo>
                  <a:close/>
                </a:path>
              </a:pathLst>
            </a:custGeom>
            <a:noFill/>
            <a:ln cap="flat" cmpd="sng" w="102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17" name="Google Shape;1017;p33"/>
            <p:cNvSpPr/>
            <p:nvPr/>
          </p:nvSpPr>
          <p:spPr>
            <a:xfrm>
              <a:off x="6213193" y="5508202"/>
              <a:ext cx="2055495" cy="454025"/>
            </a:xfrm>
            <a:custGeom>
              <a:rect b="b" l="l" r="r" t="t"/>
              <a:pathLst>
                <a:path extrusionOk="0" h="454025" w="2055495">
                  <a:moveTo>
                    <a:pt x="1979310" y="0"/>
                  </a:moveTo>
                  <a:lnTo>
                    <a:pt x="75567" y="0"/>
                  </a:lnTo>
                  <a:lnTo>
                    <a:pt x="46153" y="5938"/>
                  </a:lnTo>
                  <a:lnTo>
                    <a:pt x="22133" y="22133"/>
                  </a:lnTo>
                  <a:lnTo>
                    <a:pt x="5938" y="46153"/>
                  </a:lnTo>
                  <a:lnTo>
                    <a:pt x="0" y="75567"/>
                  </a:lnTo>
                  <a:lnTo>
                    <a:pt x="0" y="377840"/>
                  </a:lnTo>
                  <a:lnTo>
                    <a:pt x="5938" y="407254"/>
                  </a:lnTo>
                  <a:lnTo>
                    <a:pt x="22133" y="431274"/>
                  </a:lnTo>
                  <a:lnTo>
                    <a:pt x="46153" y="447469"/>
                  </a:lnTo>
                  <a:lnTo>
                    <a:pt x="75567" y="453407"/>
                  </a:lnTo>
                  <a:lnTo>
                    <a:pt x="1979310" y="453407"/>
                  </a:lnTo>
                  <a:lnTo>
                    <a:pt x="2008724" y="447469"/>
                  </a:lnTo>
                  <a:lnTo>
                    <a:pt x="2032744" y="431274"/>
                  </a:lnTo>
                  <a:lnTo>
                    <a:pt x="2048939" y="407254"/>
                  </a:lnTo>
                  <a:lnTo>
                    <a:pt x="2054877" y="377840"/>
                  </a:lnTo>
                  <a:lnTo>
                    <a:pt x="2054877" y="75567"/>
                  </a:lnTo>
                  <a:lnTo>
                    <a:pt x="2048939" y="46153"/>
                  </a:lnTo>
                  <a:lnTo>
                    <a:pt x="2032744" y="22133"/>
                  </a:lnTo>
                  <a:lnTo>
                    <a:pt x="2008724" y="5938"/>
                  </a:lnTo>
                  <a:lnTo>
                    <a:pt x="1979310"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18" name="Google Shape;1018;p33"/>
          <p:cNvSpPr txBox="1"/>
          <p:nvPr/>
        </p:nvSpPr>
        <p:spPr>
          <a:xfrm>
            <a:off x="6513600" y="5540248"/>
            <a:ext cx="145415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200">
                <a:solidFill>
                  <a:schemeClr val="dk1"/>
                </a:solidFill>
                <a:latin typeface="Arial"/>
                <a:ea typeface="Arial"/>
                <a:cs typeface="Arial"/>
                <a:sym typeface="Arial"/>
              </a:rPr>
              <a:t>20 Microns</a:t>
            </a:r>
            <a:endParaRPr sz="2200">
              <a:solidFill>
                <a:schemeClr val="dk1"/>
              </a:solidFill>
              <a:latin typeface="Arial"/>
              <a:ea typeface="Arial"/>
              <a:cs typeface="Arial"/>
              <a:sym typeface="Arial"/>
            </a:endParaRPr>
          </a:p>
        </p:txBody>
      </p:sp>
      <p:grpSp>
        <p:nvGrpSpPr>
          <p:cNvPr id="1019" name="Google Shape;1019;p33"/>
          <p:cNvGrpSpPr/>
          <p:nvPr/>
        </p:nvGrpSpPr>
        <p:grpSpPr>
          <a:xfrm>
            <a:off x="1205177" y="5896593"/>
            <a:ext cx="6659174" cy="955339"/>
            <a:chOff x="1205177" y="5896593"/>
            <a:chExt cx="6659174" cy="955339"/>
          </a:xfrm>
        </p:grpSpPr>
        <p:sp>
          <p:nvSpPr>
            <p:cNvPr id="1020" name="Google Shape;1020;p33"/>
            <p:cNvSpPr/>
            <p:nvPr/>
          </p:nvSpPr>
          <p:spPr>
            <a:xfrm>
              <a:off x="6721351" y="5896593"/>
              <a:ext cx="1143000" cy="0"/>
            </a:xfrm>
            <a:custGeom>
              <a:rect b="b" l="l" r="r" t="t"/>
              <a:pathLst>
                <a:path extrusionOk="0" h="120000" w="1143000">
                  <a:moveTo>
                    <a:pt x="0" y="0"/>
                  </a:moveTo>
                  <a:lnTo>
                    <a:pt x="1142929" y="0"/>
                  </a:lnTo>
                </a:path>
              </a:pathLst>
            </a:custGeom>
            <a:noFill/>
            <a:ln cap="flat" cmpd="sng" w="41050">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1" name="Google Shape;1021;p33"/>
            <p:cNvSpPr/>
            <p:nvPr/>
          </p:nvSpPr>
          <p:spPr>
            <a:xfrm>
              <a:off x="1205177" y="6397907"/>
              <a:ext cx="2108200" cy="454025"/>
            </a:xfrm>
            <a:custGeom>
              <a:rect b="b" l="l" r="r" t="t"/>
              <a:pathLst>
                <a:path extrusionOk="0" h="454025" w="2108200">
                  <a:moveTo>
                    <a:pt x="2032349" y="0"/>
                  </a:moveTo>
                  <a:lnTo>
                    <a:pt x="75567" y="0"/>
                  </a:lnTo>
                  <a:lnTo>
                    <a:pt x="46153" y="5938"/>
                  </a:lnTo>
                  <a:lnTo>
                    <a:pt x="22133" y="22133"/>
                  </a:lnTo>
                  <a:lnTo>
                    <a:pt x="5938" y="46153"/>
                  </a:lnTo>
                  <a:lnTo>
                    <a:pt x="0" y="75568"/>
                  </a:lnTo>
                  <a:lnTo>
                    <a:pt x="0" y="377840"/>
                  </a:lnTo>
                  <a:lnTo>
                    <a:pt x="5938" y="407254"/>
                  </a:lnTo>
                  <a:lnTo>
                    <a:pt x="22133" y="431274"/>
                  </a:lnTo>
                  <a:lnTo>
                    <a:pt x="46153" y="447469"/>
                  </a:lnTo>
                  <a:lnTo>
                    <a:pt x="75567" y="453407"/>
                  </a:lnTo>
                  <a:lnTo>
                    <a:pt x="2032349" y="453407"/>
                  </a:lnTo>
                  <a:lnTo>
                    <a:pt x="2061763" y="447469"/>
                  </a:lnTo>
                  <a:lnTo>
                    <a:pt x="2085784" y="431274"/>
                  </a:lnTo>
                  <a:lnTo>
                    <a:pt x="2101979" y="407254"/>
                  </a:lnTo>
                  <a:lnTo>
                    <a:pt x="2107918" y="377840"/>
                  </a:lnTo>
                  <a:lnTo>
                    <a:pt x="2107918" y="75568"/>
                  </a:lnTo>
                  <a:lnTo>
                    <a:pt x="2101979" y="46153"/>
                  </a:lnTo>
                  <a:lnTo>
                    <a:pt x="2085784" y="22133"/>
                  </a:lnTo>
                  <a:lnTo>
                    <a:pt x="2061763" y="5938"/>
                  </a:lnTo>
                  <a:lnTo>
                    <a:pt x="2032349" y="0"/>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022" name="Google Shape;1022;p33"/>
          <p:cNvSpPr txBox="1"/>
          <p:nvPr/>
        </p:nvSpPr>
        <p:spPr>
          <a:xfrm>
            <a:off x="1455967" y="6430264"/>
            <a:ext cx="160655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b="1" lang="en-US" sz="2200">
                <a:solidFill>
                  <a:schemeClr val="dk1"/>
                </a:solidFill>
                <a:latin typeface="Arial"/>
                <a:ea typeface="Arial"/>
                <a:cs typeface="Arial"/>
                <a:sym typeface="Arial"/>
              </a:rPr>
              <a:t>1</a:t>
            </a:r>
            <a:r>
              <a:rPr b="1" lang="en-US" sz="2200" u="sng">
                <a:solidFill>
                  <a:schemeClr val="dk1"/>
                </a:solidFill>
                <a:latin typeface="Arial"/>
                <a:ea typeface="Arial"/>
                <a:cs typeface="Arial"/>
                <a:sym typeface="Arial"/>
              </a:rPr>
              <a:t>00 Microns</a:t>
            </a:r>
            <a:endParaRPr sz="2200">
              <a:solidFill>
                <a:schemeClr val="dk1"/>
              </a:solidFill>
              <a:latin typeface="Arial"/>
              <a:ea typeface="Arial"/>
              <a:cs typeface="Arial"/>
              <a:sym typeface="Arial"/>
            </a:endParaRPr>
          </a:p>
        </p:txBody>
      </p:sp>
      <p:sp>
        <p:nvSpPr>
          <p:cNvPr id="1023" name="Google Shape;1023;p33"/>
          <p:cNvSpPr txBox="1"/>
          <p:nvPr>
            <p:ph type="title"/>
          </p:nvPr>
        </p:nvSpPr>
        <p:spPr>
          <a:xfrm>
            <a:off x="1539803" y="319531"/>
            <a:ext cx="6980555" cy="6197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Illumina Sequence Visualization</a:t>
            </a:r>
            <a:endParaRPr/>
          </a:p>
        </p:txBody>
      </p:sp>
      <p:pic>
        <p:nvPicPr>
          <p:cNvPr id="1024" name="Google Shape;1024;p33"/>
          <p:cNvPicPr preferRelativeResize="0"/>
          <p:nvPr/>
        </p:nvPicPr>
        <p:blipFill rotWithShape="1">
          <a:blip r:embed="rId5">
            <a:alphaModFix/>
          </a:blip>
          <a:srcRect b="0" l="0" r="0" t="0"/>
          <a:stretch/>
        </p:blipFill>
        <p:spPr>
          <a:xfrm>
            <a:off x="8523223" y="190500"/>
            <a:ext cx="1432559" cy="111252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28" name="Shape 1028"/>
        <p:cNvGrpSpPr/>
        <p:nvPr/>
      </p:nvGrpSpPr>
      <p:grpSpPr>
        <a:xfrm>
          <a:off x="0" y="0"/>
          <a:ext cx="0" cy="0"/>
          <a:chOff x="0" y="0"/>
          <a:chExt cx="0" cy="0"/>
        </a:xfrm>
      </p:grpSpPr>
      <p:sp>
        <p:nvSpPr>
          <p:cNvPr id="1029" name="Google Shape;1029;p34"/>
          <p:cNvSpPr txBox="1"/>
          <p:nvPr>
            <p:ph type="title"/>
          </p:nvPr>
        </p:nvSpPr>
        <p:spPr>
          <a:xfrm>
            <a:off x="1812713" y="460882"/>
            <a:ext cx="8566150" cy="741680"/>
          </a:xfrm>
          <a:prstGeom prst="rect">
            <a:avLst/>
          </a:prstGeom>
          <a:noFill/>
          <a:ln>
            <a:noFill/>
          </a:ln>
        </p:spPr>
        <p:txBody>
          <a:bodyPr anchorCtr="0" anchor="t" bIns="0" lIns="0" spcFirstLastPara="1" rIns="0" wrap="square" tIns="12700">
            <a:spAutoFit/>
          </a:bodyPr>
          <a:lstStyle/>
          <a:p>
            <a:pPr indent="0" lvl="0" marL="12700" rtl="0" algn="ctr">
              <a:lnSpc>
                <a:spcPct val="100000"/>
              </a:lnSpc>
              <a:spcBef>
                <a:spcPts val="0"/>
              </a:spcBef>
              <a:spcAft>
                <a:spcPts val="0"/>
              </a:spcAft>
              <a:buNone/>
            </a:pPr>
            <a:r>
              <a:rPr lang="en-US" sz="4700"/>
              <a:t>Image Processing, Base Calling</a:t>
            </a:r>
            <a:endParaRPr sz="4700"/>
          </a:p>
        </p:txBody>
      </p:sp>
      <p:sp>
        <p:nvSpPr>
          <p:cNvPr id="1030" name="Google Shape;1030;p34"/>
          <p:cNvSpPr txBox="1"/>
          <p:nvPr/>
        </p:nvSpPr>
        <p:spPr>
          <a:xfrm>
            <a:off x="926465" y="1652905"/>
            <a:ext cx="9973310" cy="5008245"/>
          </a:xfrm>
          <a:prstGeom prst="rect">
            <a:avLst/>
          </a:prstGeom>
          <a:noFill/>
          <a:ln>
            <a:noFill/>
          </a:ln>
        </p:spPr>
        <p:txBody>
          <a:bodyPr anchorCtr="0" anchor="t" bIns="0" lIns="0" spcFirstLastPara="1" rIns="0" wrap="square" tIns="57150">
            <a:spAutoFit/>
          </a:bodyPr>
          <a:lstStyle/>
          <a:p>
            <a:pPr indent="-369570" lvl="0" marL="382270" marR="109854" rtl="0" algn="l">
              <a:lnSpc>
                <a:spcPct val="90000"/>
              </a:lnSpc>
              <a:spcBef>
                <a:spcPts val="0"/>
              </a:spcBef>
              <a:spcAft>
                <a:spcPts val="0"/>
              </a:spcAft>
              <a:buClr>
                <a:srgbClr val="008000"/>
              </a:buClr>
              <a:buSzPts val="3000"/>
              <a:buFont typeface="Arial"/>
              <a:buChar char="•"/>
            </a:pPr>
            <a:r>
              <a:rPr lang="en-US" sz="3000">
                <a:solidFill>
                  <a:schemeClr val="dk1"/>
                </a:solidFill>
                <a:latin typeface="Arial"/>
                <a:ea typeface="Arial"/>
                <a:cs typeface="Arial"/>
                <a:sym typeface="Arial"/>
              </a:rPr>
              <a:t>Image processing algorithms find signals in  each panel, align signals from different  panels, etc.</a:t>
            </a:r>
            <a:endParaRPr sz="3000">
              <a:solidFill>
                <a:schemeClr val="dk1"/>
              </a:solidFill>
              <a:latin typeface="Arial"/>
              <a:ea typeface="Arial"/>
              <a:cs typeface="Arial"/>
              <a:sym typeface="Arial"/>
            </a:endParaRPr>
          </a:p>
          <a:p>
            <a:pPr indent="-307975" lvl="0" marL="813435" marR="297180" rtl="0" algn="l">
              <a:lnSpc>
                <a:spcPct val="108076"/>
              </a:lnSpc>
              <a:spcBef>
                <a:spcPts val="750"/>
              </a:spcBef>
              <a:spcAft>
                <a:spcPts val="0"/>
              </a:spcAft>
              <a:buNone/>
            </a:pPr>
            <a:r>
              <a:rPr lang="en-US" sz="2600">
                <a:solidFill>
                  <a:schemeClr val="dk1"/>
                </a:solidFill>
                <a:latin typeface="Arial"/>
                <a:ea typeface="Arial"/>
                <a:cs typeface="Arial"/>
                <a:sym typeface="Arial"/>
              </a:rPr>
              <a:t>– Machines ship with server or small cluster that  does image analysis while run is happening</a:t>
            </a:r>
            <a:endParaRPr sz="2600">
              <a:solidFill>
                <a:schemeClr val="dk1"/>
              </a:solidFill>
              <a:latin typeface="Arial"/>
              <a:ea typeface="Arial"/>
              <a:cs typeface="Arial"/>
              <a:sym typeface="Arial"/>
            </a:endParaRPr>
          </a:p>
          <a:p>
            <a:pPr indent="-179070" lvl="0" marL="382270" marR="5080" rtl="0" algn="l">
              <a:lnSpc>
                <a:spcPct val="91000"/>
              </a:lnSpc>
              <a:spcBef>
                <a:spcPts val="660"/>
              </a:spcBef>
              <a:spcAft>
                <a:spcPts val="0"/>
              </a:spcAft>
              <a:buClr>
                <a:srgbClr val="008000"/>
              </a:buClr>
              <a:buSzPts val="3000"/>
              <a:buFont typeface="Calibri"/>
              <a:buNone/>
            </a:pPr>
            <a:r>
              <a:t/>
            </a:r>
            <a:endParaRPr sz="3000">
              <a:solidFill>
                <a:schemeClr val="dk1"/>
              </a:solidFill>
              <a:latin typeface="Arial"/>
              <a:ea typeface="Arial"/>
              <a:cs typeface="Arial"/>
              <a:sym typeface="Arial"/>
            </a:endParaRPr>
          </a:p>
          <a:p>
            <a:pPr indent="-369570" lvl="0" marL="382270" marR="5080" rtl="0" algn="l">
              <a:lnSpc>
                <a:spcPct val="91000"/>
              </a:lnSpc>
              <a:spcBef>
                <a:spcPts val="660"/>
              </a:spcBef>
              <a:spcAft>
                <a:spcPts val="0"/>
              </a:spcAft>
              <a:buClr>
                <a:srgbClr val="008000"/>
              </a:buClr>
              <a:buSzPts val="3000"/>
              <a:buFont typeface="Arial"/>
              <a:buChar char="•"/>
            </a:pPr>
            <a:r>
              <a:rPr lang="en-US" sz="3000">
                <a:solidFill>
                  <a:schemeClr val="dk1"/>
                </a:solidFill>
                <a:latin typeface="Arial"/>
                <a:ea typeface="Arial"/>
                <a:cs typeface="Arial"/>
                <a:sym typeface="Arial"/>
              </a:rPr>
              <a:t>Sequence data after base calling much  reduced in size (tens of gigabytes) =&gt; more  manageable but still large amounts that add  up over time</a:t>
            </a:r>
            <a:endParaRPr sz="3000">
              <a:solidFill>
                <a:schemeClr val="dk1"/>
              </a:solidFill>
              <a:latin typeface="Arial"/>
              <a:ea typeface="Arial"/>
              <a:cs typeface="Arial"/>
              <a:sym typeface="Arial"/>
            </a:endParaRPr>
          </a:p>
          <a:p>
            <a:pPr indent="-179070" lvl="0" marL="382270" marR="279400" rtl="0" algn="l">
              <a:lnSpc>
                <a:spcPct val="92000"/>
              </a:lnSpc>
              <a:spcBef>
                <a:spcPts val="705"/>
              </a:spcBef>
              <a:spcAft>
                <a:spcPts val="0"/>
              </a:spcAft>
              <a:buClr>
                <a:srgbClr val="008000"/>
              </a:buClr>
              <a:buSzPts val="3000"/>
              <a:buFont typeface="Calibri"/>
              <a:buNone/>
            </a:pPr>
            <a:r>
              <a:t/>
            </a:r>
            <a:endParaRPr sz="3000">
              <a:solidFill>
                <a:schemeClr val="dk1"/>
              </a:solidFill>
              <a:latin typeface="Arial"/>
              <a:ea typeface="Arial"/>
              <a:cs typeface="Arial"/>
              <a:sym typeface="Arial"/>
            </a:endParaRPr>
          </a:p>
          <a:p>
            <a:pPr indent="-369570" lvl="0" marL="382270" marR="279400" rtl="0" algn="l">
              <a:lnSpc>
                <a:spcPct val="92000"/>
              </a:lnSpc>
              <a:spcBef>
                <a:spcPts val="705"/>
              </a:spcBef>
              <a:spcAft>
                <a:spcPts val="0"/>
              </a:spcAft>
              <a:buClr>
                <a:srgbClr val="008000"/>
              </a:buClr>
              <a:buSzPts val="3000"/>
              <a:buFont typeface="Arial"/>
              <a:buChar char="•"/>
            </a:pPr>
            <a:r>
              <a:rPr lang="en-US" sz="3000">
                <a:solidFill>
                  <a:schemeClr val="dk1"/>
                </a:solidFill>
                <a:latin typeface="Arial"/>
                <a:ea typeface="Arial"/>
                <a:cs typeface="Arial"/>
                <a:sym typeface="Arial"/>
              </a:rPr>
              <a:t>Unsustainable to keep image data; people  discard the images, and just keep the  sequences (fastq format).</a:t>
            </a:r>
            <a:endParaRPr sz="30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34" name="Shape 1034"/>
        <p:cNvGrpSpPr/>
        <p:nvPr/>
      </p:nvGrpSpPr>
      <p:grpSpPr>
        <a:xfrm>
          <a:off x="0" y="0"/>
          <a:ext cx="0" cy="0"/>
          <a:chOff x="0" y="0"/>
          <a:chExt cx="0" cy="0"/>
        </a:xfrm>
      </p:grpSpPr>
      <p:sp>
        <p:nvSpPr>
          <p:cNvPr id="1035" name="Google Shape;1035;p35"/>
          <p:cNvSpPr txBox="1"/>
          <p:nvPr/>
        </p:nvSpPr>
        <p:spPr>
          <a:xfrm>
            <a:off x="837691" y="1873503"/>
            <a:ext cx="7196455" cy="4822190"/>
          </a:xfrm>
          <a:prstGeom prst="rect">
            <a:avLst/>
          </a:prstGeom>
          <a:noFill/>
          <a:ln>
            <a:noFill/>
          </a:ln>
        </p:spPr>
        <p:txBody>
          <a:bodyPr anchorCtr="0" anchor="t" bIns="0" lIns="0" spcFirstLastPara="1" rIns="0" wrap="square" tIns="12700">
            <a:spAutoFit/>
          </a:bodyPr>
          <a:lstStyle/>
          <a:p>
            <a:pPr indent="-369569" lvl="0" marL="471169" marR="0" rtl="0" algn="l">
              <a:lnSpc>
                <a:spcPct val="100000"/>
              </a:lnSpc>
              <a:spcBef>
                <a:spcPts val="0"/>
              </a:spcBef>
              <a:spcAft>
                <a:spcPts val="0"/>
              </a:spcAft>
              <a:buClr>
                <a:srgbClr val="008000"/>
              </a:buClr>
              <a:buSzPts val="2200"/>
              <a:buFont typeface="Arial"/>
              <a:buChar char="•"/>
            </a:pPr>
            <a:r>
              <a:rPr lang="en-US" sz="2200">
                <a:solidFill>
                  <a:schemeClr val="dk1"/>
                </a:solidFill>
                <a:latin typeface="Arial"/>
                <a:ea typeface="Arial"/>
                <a:cs typeface="Arial"/>
                <a:sym typeface="Arial"/>
              </a:rPr>
              <a:t>Patterned flow cells (HiSeq 3000/HiSeq 4000 systems)</a:t>
            </a:r>
            <a:endParaRPr sz="2200">
              <a:solidFill>
                <a:schemeClr val="dk1"/>
              </a:solidFill>
              <a:latin typeface="Arial"/>
              <a:ea typeface="Arial"/>
              <a:cs typeface="Arial"/>
              <a:sym typeface="Arial"/>
            </a:endParaRPr>
          </a:p>
          <a:p>
            <a:pPr indent="-307975" lvl="1" marL="902335" marR="0" rtl="0" algn="l">
              <a:lnSpc>
                <a:spcPct val="100000"/>
              </a:lnSpc>
              <a:spcBef>
                <a:spcPts val="65"/>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Allows denser cluster spacing</a:t>
            </a:r>
            <a:endParaRPr b="0" i="0" sz="1800" u="none" cap="none" strike="noStrike">
              <a:solidFill>
                <a:schemeClr val="dk1"/>
              </a:solidFill>
              <a:latin typeface="Arial"/>
              <a:ea typeface="Arial"/>
              <a:cs typeface="Arial"/>
              <a:sym typeface="Arial"/>
            </a:endParaRPr>
          </a:p>
          <a:p>
            <a:pPr indent="-307975" lvl="1" marL="902335" marR="0" rtl="0" algn="l">
              <a:lnSpc>
                <a:spcPct val="100000"/>
              </a:lnSpc>
              <a:spcBef>
                <a:spcPts val="45"/>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Avoids cluster overlap</a:t>
            </a:r>
            <a:endParaRPr b="0" i="0" sz="1800" u="none" cap="none" strike="noStrike">
              <a:solidFill>
                <a:schemeClr val="dk1"/>
              </a:solidFill>
              <a:latin typeface="Arial"/>
              <a:ea typeface="Arial"/>
              <a:cs typeface="Arial"/>
              <a:sym typeface="Arial"/>
            </a:endParaRPr>
          </a:p>
          <a:p>
            <a:pPr indent="-307975" lvl="1" marL="902335" marR="0" rtl="0" algn="l">
              <a:lnSpc>
                <a:spcPct val="118888"/>
              </a:lnSpc>
              <a:spcBef>
                <a:spcPts val="25"/>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Image analysis easier</a:t>
            </a:r>
            <a:endParaRPr b="0" i="0" sz="1800" u="none" cap="none" strike="noStrike">
              <a:solidFill>
                <a:schemeClr val="dk1"/>
              </a:solidFill>
              <a:latin typeface="Arial"/>
              <a:ea typeface="Arial"/>
              <a:cs typeface="Arial"/>
              <a:sym typeface="Arial"/>
            </a:endParaRPr>
          </a:p>
          <a:p>
            <a:pPr indent="-369569" lvl="0" marL="471169" marR="0" rtl="0" algn="l">
              <a:lnSpc>
                <a:spcPct val="119090"/>
              </a:lnSpc>
              <a:spcBef>
                <a:spcPts val="0"/>
              </a:spcBef>
              <a:spcAft>
                <a:spcPts val="0"/>
              </a:spcAft>
              <a:buClr>
                <a:srgbClr val="008000"/>
              </a:buClr>
              <a:buSzPts val="2200"/>
              <a:buFont typeface="Arial"/>
              <a:buChar char="•"/>
            </a:pPr>
            <a:r>
              <a:rPr lang="en-US" sz="2200">
                <a:solidFill>
                  <a:schemeClr val="dk1"/>
                </a:solidFill>
                <a:latin typeface="Arial"/>
                <a:ea typeface="Arial"/>
                <a:cs typeface="Arial"/>
                <a:sym typeface="Arial"/>
              </a:rPr>
              <a:t>Two-Channel SBS (NextSeq)</a:t>
            </a:r>
            <a:endParaRPr sz="2200">
              <a:solidFill>
                <a:schemeClr val="dk1"/>
              </a:solidFill>
              <a:latin typeface="Arial"/>
              <a:ea typeface="Arial"/>
              <a:cs typeface="Arial"/>
              <a:sym typeface="Arial"/>
            </a:endParaRPr>
          </a:p>
          <a:p>
            <a:pPr indent="-307975" lvl="1" marL="902335" marR="0" rtl="0" algn="l">
              <a:lnSpc>
                <a:spcPct val="100000"/>
              </a:lnSpc>
              <a:spcBef>
                <a:spcPts val="4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Two, rather than 4 colors</a:t>
            </a:r>
            <a:endParaRPr b="0" i="0" sz="1800" u="none" cap="none" strike="noStrike">
              <a:solidFill>
                <a:schemeClr val="dk1"/>
              </a:solidFill>
              <a:latin typeface="Arial"/>
              <a:ea typeface="Arial"/>
              <a:cs typeface="Arial"/>
              <a:sym typeface="Arial"/>
            </a:endParaRPr>
          </a:p>
          <a:p>
            <a:pPr indent="-307975" lvl="1" marL="902335" marR="0" rtl="0" algn="l">
              <a:lnSpc>
                <a:spcPct val="118333"/>
              </a:lnSpc>
              <a:spcBef>
                <a:spcPts val="5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Leads to faster sequencing times</a:t>
            </a:r>
            <a:endParaRPr b="0" i="0" sz="1800" u="none" cap="none" strike="noStrike">
              <a:solidFill>
                <a:schemeClr val="dk1"/>
              </a:solidFill>
              <a:latin typeface="Arial"/>
              <a:ea typeface="Arial"/>
              <a:cs typeface="Arial"/>
              <a:sym typeface="Arial"/>
            </a:endParaRPr>
          </a:p>
          <a:p>
            <a:pPr indent="-369569" lvl="0" marL="471169" marR="0" rtl="0" algn="l">
              <a:lnSpc>
                <a:spcPct val="118636"/>
              </a:lnSpc>
              <a:spcBef>
                <a:spcPts val="0"/>
              </a:spcBef>
              <a:spcAft>
                <a:spcPts val="0"/>
              </a:spcAft>
              <a:buClr>
                <a:srgbClr val="008000"/>
              </a:buClr>
              <a:buSzPts val="2200"/>
              <a:buFont typeface="Arial"/>
              <a:buChar char="•"/>
            </a:pPr>
            <a:r>
              <a:rPr lang="en-US" sz="2200">
                <a:solidFill>
                  <a:schemeClr val="dk1"/>
                </a:solidFill>
                <a:latin typeface="Arial"/>
                <a:ea typeface="Arial"/>
                <a:cs typeface="Arial"/>
                <a:sym typeface="Arial"/>
              </a:rPr>
              <a:t>Synthetic Long Reads</a:t>
            </a:r>
            <a:endParaRPr sz="2200">
              <a:solidFill>
                <a:schemeClr val="dk1"/>
              </a:solidFill>
              <a:latin typeface="Arial"/>
              <a:ea typeface="Arial"/>
              <a:cs typeface="Arial"/>
              <a:sym typeface="Arial"/>
            </a:endParaRPr>
          </a:p>
          <a:p>
            <a:pPr indent="-307975" lvl="1" marL="902335" marR="0" rtl="0" algn="l">
              <a:lnSpc>
                <a:spcPct val="118333"/>
              </a:lnSpc>
              <a:spcBef>
                <a:spcPts val="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We may discuss later, but not widely used</a:t>
            </a:r>
            <a:endParaRPr b="0" i="0" sz="1800" u="none" cap="none" strike="noStrike">
              <a:solidFill>
                <a:schemeClr val="dk1"/>
              </a:solidFill>
              <a:latin typeface="Arial"/>
              <a:ea typeface="Arial"/>
              <a:cs typeface="Arial"/>
              <a:sym typeface="Arial"/>
            </a:endParaRPr>
          </a:p>
          <a:p>
            <a:pPr indent="-369569" lvl="0" marL="471169" marR="0" rtl="0" algn="l">
              <a:lnSpc>
                <a:spcPct val="118636"/>
              </a:lnSpc>
              <a:spcBef>
                <a:spcPts val="0"/>
              </a:spcBef>
              <a:spcAft>
                <a:spcPts val="0"/>
              </a:spcAft>
              <a:buClr>
                <a:srgbClr val="008000"/>
              </a:buClr>
              <a:buSzPts val="2200"/>
              <a:buFont typeface="Arial"/>
              <a:buChar char="•"/>
            </a:pPr>
            <a:r>
              <a:rPr lang="en-US" sz="2200">
                <a:solidFill>
                  <a:schemeClr val="dk1"/>
                </a:solidFill>
                <a:latin typeface="Arial"/>
                <a:ea typeface="Arial"/>
                <a:cs typeface="Arial"/>
                <a:sym typeface="Arial"/>
              </a:rPr>
              <a:t>MiniSeq</a:t>
            </a:r>
            <a:endParaRPr sz="2200">
              <a:solidFill>
                <a:schemeClr val="dk1"/>
              </a:solidFill>
              <a:latin typeface="Arial"/>
              <a:ea typeface="Arial"/>
              <a:cs typeface="Arial"/>
              <a:sym typeface="Arial"/>
            </a:endParaRPr>
          </a:p>
          <a:p>
            <a:pPr indent="-307975" lvl="1" marL="902335" marR="0" rtl="0" algn="l">
              <a:lnSpc>
                <a:spcPct val="100000"/>
              </a:lnSpc>
              <a:spcBef>
                <a:spcPts val="65"/>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2</a:t>
            </a:r>
            <a:r>
              <a:rPr b="0" baseline="30000" i="0" lang="en-US" sz="1800" u="none" cap="none" strike="noStrike">
                <a:solidFill>
                  <a:schemeClr val="dk1"/>
                </a:solidFill>
                <a:latin typeface="Arial"/>
                <a:ea typeface="Arial"/>
                <a:cs typeface="Arial"/>
                <a:sym typeface="Arial"/>
              </a:rPr>
              <a:t>nd </a:t>
            </a:r>
            <a:r>
              <a:rPr b="0" i="0" lang="en-US" sz="1800" u="none" cap="none" strike="noStrike">
                <a:solidFill>
                  <a:schemeClr val="dk1"/>
                </a:solidFill>
                <a:latin typeface="Arial"/>
                <a:ea typeface="Arial"/>
                <a:cs typeface="Arial"/>
                <a:sym typeface="Arial"/>
              </a:rPr>
              <a:t>generation MiSeq – smaller, cheaper, more reads</a:t>
            </a:r>
            <a:endParaRPr b="0" i="0" sz="1800" u="none" cap="none" strike="noStrike">
              <a:solidFill>
                <a:schemeClr val="dk1"/>
              </a:solidFill>
              <a:latin typeface="Arial"/>
              <a:ea typeface="Arial"/>
              <a:cs typeface="Arial"/>
              <a:sym typeface="Arial"/>
            </a:endParaRPr>
          </a:p>
          <a:p>
            <a:pPr indent="-369569" lvl="0" marL="471169" marR="0" rtl="0" algn="l">
              <a:lnSpc>
                <a:spcPct val="119318"/>
              </a:lnSpc>
              <a:spcBef>
                <a:spcPts val="35"/>
              </a:spcBef>
              <a:spcAft>
                <a:spcPts val="0"/>
              </a:spcAft>
              <a:buClr>
                <a:srgbClr val="008000"/>
              </a:buClr>
              <a:buSzPts val="2200"/>
              <a:buFont typeface="Arial"/>
              <a:buChar char="•"/>
            </a:pPr>
            <a:r>
              <a:rPr lang="en-US" sz="2200">
                <a:solidFill>
                  <a:schemeClr val="dk1"/>
                </a:solidFill>
                <a:latin typeface="Arial"/>
                <a:ea typeface="Arial"/>
                <a:cs typeface="Arial"/>
                <a:sym typeface="Arial"/>
              </a:rPr>
              <a:t>NovaSeq – announced 2017</a:t>
            </a:r>
            <a:endParaRPr sz="2200">
              <a:solidFill>
                <a:schemeClr val="dk1"/>
              </a:solidFill>
              <a:latin typeface="Arial"/>
              <a:ea typeface="Arial"/>
              <a:cs typeface="Arial"/>
              <a:sym typeface="Arial"/>
            </a:endParaRPr>
          </a:p>
          <a:p>
            <a:pPr indent="-307975" lvl="1" marL="902335" marR="0" rtl="0" algn="l">
              <a:lnSpc>
                <a:spcPct val="119166"/>
              </a:lnSpc>
              <a:spcBef>
                <a:spcPts val="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Up to 10 billion reads in 2 days, per flowcell (2018)</a:t>
            </a:r>
            <a:endParaRPr b="0" i="0" sz="1800" u="none" cap="none" strike="noStrike">
              <a:solidFill>
                <a:schemeClr val="dk1"/>
              </a:solidFill>
              <a:latin typeface="Arial"/>
              <a:ea typeface="Arial"/>
              <a:cs typeface="Arial"/>
              <a:sym typeface="Arial"/>
            </a:endParaRPr>
          </a:p>
          <a:p>
            <a:pPr indent="-307975" lvl="1" marL="902335" marR="0" rtl="0" algn="l">
              <a:lnSpc>
                <a:spcPct val="118333"/>
              </a:lnSpc>
              <a:spcBef>
                <a:spcPts val="14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Towards $100 genome</a:t>
            </a:r>
            <a:endParaRPr b="0" i="0" sz="1800" u="none" cap="none" strike="noStrike">
              <a:solidFill>
                <a:schemeClr val="dk1"/>
              </a:solidFill>
              <a:latin typeface="Arial"/>
              <a:ea typeface="Arial"/>
              <a:cs typeface="Arial"/>
              <a:sym typeface="Arial"/>
            </a:endParaRPr>
          </a:p>
          <a:p>
            <a:pPr indent="-369569" lvl="0" marL="471169" marR="0" rtl="0" algn="l">
              <a:lnSpc>
                <a:spcPct val="118636"/>
              </a:lnSpc>
              <a:spcBef>
                <a:spcPts val="0"/>
              </a:spcBef>
              <a:spcAft>
                <a:spcPts val="0"/>
              </a:spcAft>
              <a:buClr>
                <a:srgbClr val="008000"/>
              </a:buClr>
              <a:buSzPts val="2200"/>
              <a:buFont typeface="Arial"/>
              <a:buChar char="•"/>
            </a:pPr>
            <a:r>
              <a:rPr lang="en-US" sz="2200">
                <a:solidFill>
                  <a:schemeClr val="dk1"/>
                </a:solidFill>
                <a:latin typeface="Arial"/>
                <a:ea typeface="Arial"/>
                <a:cs typeface="Arial"/>
                <a:sym typeface="Arial"/>
              </a:rPr>
              <a:t>iSeq</a:t>
            </a:r>
            <a:endParaRPr sz="2200">
              <a:solidFill>
                <a:schemeClr val="dk1"/>
              </a:solidFill>
              <a:latin typeface="Arial"/>
              <a:ea typeface="Arial"/>
              <a:cs typeface="Arial"/>
              <a:sym typeface="Arial"/>
            </a:endParaRPr>
          </a:p>
          <a:p>
            <a:pPr indent="-307975" lvl="1" marL="902335" marR="0" rtl="0" algn="l">
              <a:lnSpc>
                <a:spcPct val="100000"/>
              </a:lnSpc>
              <a:spcBef>
                <a:spcPts val="65"/>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released last year. Benchtop ($20K) platform for 6M reads</a:t>
            </a:r>
            <a:endParaRPr b="0" i="0" sz="1800" u="none" cap="none" strike="noStrike">
              <a:solidFill>
                <a:schemeClr val="dk1"/>
              </a:solidFill>
              <a:latin typeface="Arial"/>
              <a:ea typeface="Arial"/>
              <a:cs typeface="Arial"/>
              <a:sym typeface="Arial"/>
            </a:endParaRPr>
          </a:p>
        </p:txBody>
      </p:sp>
      <p:sp>
        <p:nvSpPr>
          <p:cNvPr id="1036" name="Google Shape;1036;p35"/>
          <p:cNvSpPr txBox="1"/>
          <p:nvPr>
            <p:ph type="title"/>
          </p:nvPr>
        </p:nvSpPr>
        <p:spPr>
          <a:xfrm>
            <a:off x="1314811" y="498347"/>
            <a:ext cx="7430134" cy="7416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700"/>
              <a:t>Recent Illumina Innovations</a:t>
            </a:r>
            <a:endParaRPr sz="47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040" name="Shape 1040"/>
        <p:cNvGrpSpPr/>
        <p:nvPr/>
      </p:nvGrpSpPr>
      <p:grpSpPr>
        <a:xfrm>
          <a:off x="0" y="0"/>
          <a:ext cx="0" cy="0"/>
          <a:chOff x="0" y="0"/>
          <a:chExt cx="0" cy="0"/>
        </a:xfrm>
      </p:grpSpPr>
      <p:sp>
        <p:nvSpPr>
          <p:cNvPr id="1041" name="Google Shape;1041;p36"/>
          <p:cNvSpPr txBox="1"/>
          <p:nvPr>
            <p:ph type="title"/>
          </p:nvPr>
        </p:nvSpPr>
        <p:spPr>
          <a:xfrm>
            <a:off x="814352" y="270764"/>
            <a:ext cx="8431530" cy="1214120"/>
          </a:xfrm>
          <a:prstGeom prst="rect">
            <a:avLst/>
          </a:prstGeom>
          <a:noFill/>
          <a:ln>
            <a:noFill/>
          </a:ln>
        </p:spPr>
        <p:txBody>
          <a:bodyPr anchorCtr="0" anchor="t" bIns="0" lIns="0" spcFirstLastPara="1" rIns="0" wrap="square" tIns="12700">
            <a:spAutoFit/>
          </a:bodyPr>
          <a:lstStyle/>
          <a:p>
            <a:pPr indent="-2806065" lvl="0" marL="2818130" marR="5080" rtl="0" algn="l">
              <a:lnSpc>
                <a:spcPct val="100000"/>
              </a:lnSpc>
              <a:spcBef>
                <a:spcPts val="0"/>
              </a:spcBef>
              <a:spcAft>
                <a:spcPts val="0"/>
              </a:spcAft>
              <a:buNone/>
            </a:pPr>
            <a:r>
              <a:rPr lang="en-US"/>
              <a:t>How do we make an Illumina Genomic  DNA library?</a:t>
            </a:r>
            <a:endParaRPr/>
          </a:p>
        </p:txBody>
      </p:sp>
      <p:grpSp>
        <p:nvGrpSpPr>
          <p:cNvPr id="1042" name="Google Shape;1042;p36"/>
          <p:cNvGrpSpPr/>
          <p:nvPr/>
        </p:nvGrpSpPr>
        <p:grpSpPr>
          <a:xfrm>
            <a:off x="1709037" y="3958060"/>
            <a:ext cx="2382231" cy="1734080"/>
            <a:chOff x="1709037" y="3958060"/>
            <a:chExt cx="2382231" cy="1734080"/>
          </a:xfrm>
        </p:grpSpPr>
        <p:pic>
          <p:nvPicPr>
            <p:cNvPr id="1043" name="Google Shape;1043;p36"/>
            <p:cNvPicPr preferRelativeResize="0"/>
            <p:nvPr/>
          </p:nvPicPr>
          <p:blipFill rotWithShape="1">
            <a:blip r:embed="rId3">
              <a:alphaModFix/>
            </a:blip>
            <a:srcRect b="0" l="0" r="0" t="0"/>
            <a:stretch/>
          </p:blipFill>
          <p:spPr>
            <a:xfrm>
              <a:off x="2055829" y="4542544"/>
              <a:ext cx="241102" cy="93059"/>
            </a:xfrm>
            <a:prstGeom prst="rect">
              <a:avLst/>
            </a:prstGeom>
            <a:noFill/>
            <a:ln>
              <a:noFill/>
            </a:ln>
          </p:spPr>
        </p:pic>
        <p:sp>
          <p:nvSpPr>
            <p:cNvPr id="1044" name="Google Shape;1044;p36"/>
            <p:cNvSpPr/>
            <p:nvPr/>
          </p:nvSpPr>
          <p:spPr>
            <a:xfrm>
              <a:off x="2194580" y="4372685"/>
              <a:ext cx="682625" cy="48260"/>
            </a:xfrm>
            <a:custGeom>
              <a:rect b="b" l="l" r="r" t="t"/>
              <a:pathLst>
                <a:path extrusionOk="0" h="48260" w="682625">
                  <a:moveTo>
                    <a:pt x="0" y="47870"/>
                  </a:moveTo>
                  <a:lnTo>
                    <a:pt x="9406" y="45682"/>
                  </a:lnTo>
                  <a:lnTo>
                    <a:pt x="18805" y="43457"/>
                  </a:lnTo>
                  <a:lnTo>
                    <a:pt x="28220" y="41305"/>
                  </a:lnTo>
                  <a:lnTo>
                    <a:pt x="96754" y="29487"/>
                  </a:lnTo>
                  <a:lnTo>
                    <a:pt x="154871" y="22272"/>
                  </a:lnTo>
                  <a:lnTo>
                    <a:pt x="208248" y="19212"/>
                  </a:lnTo>
                  <a:lnTo>
                    <a:pt x="226028" y="18006"/>
                  </a:lnTo>
                  <a:lnTo>
                    <a:pt x="266250" y="13896"/>
                  </a:lnTo>
                  <a:lnTo>
                    <a:pt x="314990" y="8423"/>
                  </a:lnTo>
                  <a:lnTo>
                    <a:pt x="363199" y="3475"/>
                  </a:lnTo>
                  <a:lnTo>
                    <a:pt x="401828" y="940"/>
                  </a:lnTo>
                  <a:lnTo>
                    <a:pt x="448561" y="205"/>
                  </a:lnTo>
                  <a:lnTo>
                    <a:pt x="495299" y="0"/>
                  </a:lnTo>
                  <a:lnTo>
                    <a:pt x="542041" y="147"/>
                  </a:lnTo>
                  <a:lnTo>
                    <a:pt x="588785" y="470"/>
                  </a:lnTo>
                  <a:lnTo>
                    <a:pt x="635529" y="793"/>
                  </a:lnTo>
                  <a:lnTo>
                    <a:pt x="682272" y="940"/>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5" name="Google Shape;1045;p36"/>
            <p:cNvSpPr/>
            <p:nvPr/>
          </p:nvSpPr>
          <p:spPr>
            <a:xfrm>
              <a:off x="2022966" y="4266967"/>
              <a:ext cx="527685" cy="60325"/>
            </a:xfrm>
            <a:custGeom>
              <a:rect b="b" l="l" r="r" t="t"/>
              <a:pathLst>
                <a:path extrusionOk="0" h="60325" w="527685">
                  <a:moveTo>
                    <a:pt x="0" y="59728"/>
                  </a:moveTo>
                  <a:lnTo>
                    <a:pt x="37386" y="38129"/>
                  </a:lnTo>
                  <a:lnTo>
                    <a:pt x="87899" y="21331"/>
                  </a:lnTo>
                  <a:lnTo>
                    <a:pt x="119222" y="17671"/>
                  </a:lnTo>
                  <a:lnTo>
                    <a:pt x="129757" y="17065"/>
                  </a:lnTo>
                  <a:lnTo>
                    <a:pt x="179978" y="13753"/>
                  </a:lnTo>
                  <a:lnTo>
                    <a:pt x="238627" y="10506"/>
                  </a:lnTo>
                  <a:lnTo>
                    <a:pt x="275578" y="8752"/>
                  </a:lnTo>
                  <a:lnTo>
                    <a:pt x="282896" y="8396"/>
                  </a:lnTo>
                  <a:lnTo>
                    <a:pt x="290954" y="7790"/>
                  </a:lnTo>
                  <a:lnTo>
                    <a:pt x="305886" y="6487"/>
                  </a:lnTo>
                  <a:lnTo>
                    <a:pt x="333823" y="4039"/>
                  </a:lnTo>
                  <a:lnTo>
                    <a:pt x="380900" y="0"/>
                  </a:lnTo>
                  <a:lnTo>
                    <a:pt x="527399" y="4266"/>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6" name="Google Shape;1046;p36"/>
            <p:cNvSpPr/>
            <p:nvPr/>
          </p:nvSpPr>
          <p:spPr>
            <a:xfrm>
              <a:off x="3106578" y="4271233"/>
              <a:ext cx="297815" cy="60325"/>
            </a:xfrm>
            <a:custGeom>
              <a:rect b="b" l="l" r="r" t="t"/>
              <a:pathLst>
                <a:path extrusionOk="0" h="60325" w="297814">
                  <a:moveTo>
                    <a:pt x="4672" y="59728"/>
                  </a:moveTo>
                  <a:lnTo>
                    <a:pt x="3277" y="55461"/>
                  </a:lnTo>
                  <a:lnTo>
                    <a:pt x="0" y="51398"/>
                  </a:lnTo>
                  <a:lnTo>
                    <a:pt x="486" y="46929"/>
                  </a:lnTo>
                  <a:lnTo>
                    <a:pt x="19728" y="11285"/>
                  </a:lnTo>
                  <a:lnTo>
                    <a:pt x="55869" y="758"/>
                  </a:lnTo>
                  <a:lnTo>
                    <a:pt x="63273" y="0"/>
                  </a:lnTo>
                  <a:lnTo>
                    <a:pt x="105154" y="602"/>
                  </a:lnTo>
                  <a:lnTo>
                    <a:pt x="147052" y="894"/>
                  </a:lnTo>
                  <a:lnTo>
                    <a:pt x="188918" y="1806"/>
                  </a:lnTo>
                  <a:lnTo>
                    <a:pt x="230701" y="4266"/>
                  </a:lnTo>
                  <a:lnTo>
                    <a:pt x="239354" y="6151"/>
                  </a:lnTo>
                  <a:lnTo>
                    <a:pt x="247658" y="9603"/>
                  </a:lnTo>
                  <a:lnTo>
                    <a:pt x="255854" y="13586"/>
                  </a:lnTo>
                  <a:lnTo>
                    <a:pt x="264187" y="17065"/>
                  </a:lnTo>
                  <a:lnTo>
                    <a:pt x="269644" y="18919"/>
                  </a:lnTo>
                  <a:lnTo>
                    <a:pt x="275398" y="19720"/>
                  </a:lnTo>
                  <a:lnTo>
                    <a:pt x="280929" y="21331"/>
                  </a:lnTo>
                  <a:lnTo>
                    <a:pt x="289065" y="23987"/>
                  </a:lnTo>
                  <a:lnTo>
                    <a:pt x="291875" y="25233"/>
                  </a:lnTo>
                  <a:lnTo>
                    <a:pt x="293397" y="25594"/>
                  </a:lnTo>
                  <a:lnTo>
                    <a:pt x="297672" y="25597"/>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7" name="Google Shape;1047;p36"/>
            <p:cNvSpPr/>
            <p:nvPr/>
          </p:nvSpPr>
          <p:spPr>
            <a:xfrm>
              <a:off x="3446108" y="4335229"/>
              <a:ext cx="645160" cy="213360"/>
            </a:xfrm>
            <a:custGeom>
              <a:rect b="b" l="l" r="r" t="t"/>
              <a:pathLst>
                <a:path extrusionOk="0" h="213360" w="645160">
                  <a:moveTo>
                    <a:pt x="0" y="213315"/>
                  </a:moveTo>
                  <a:lnTo>
                    <a:pt x="22687" y="203922"/>
                  </a:lnTo>
                  <a:lnTo>
                    <a:pt x="27616" y="197691"/>
                  </a:lnTo>
                  <a:lnTo>
                    <a:pt x="36527" y="180074"/>
                  </a:lnTo>
                  <a:lnTo>
                    <a:pt x="71157" y="136521"/>
                  </a:lnTo>
                  <a:lnTo>
                    <a:pt x="81473" y="124642"/>
                  </a:lnTo>
                  <a:lnTo>
                    <a:pt x="91691" y="112665"/>
                  </a:lnTo>
                  <a:lnTo>
                    <a:pt x="102106" y="100883"/>
                  </a:lnTo>
                  <a:lnTo>
                    <a:pt x="133817" y="70647"/>
                  </a:lnTo>
                  <a:lnTo>
                    <a:pt x="184610" y="31748"/>
                  </a:lnTo>
                  <a:lnTo>
                    <a:pt x="229682" y="8472"/>
                  </a:lnTo>
                  <a:lnTo>
                    <a:pt x="288815" y="0"/>
                  </a:lnTo>
                  <a:lnTo>
                    <a:pt x="312710" y="2000"/>
                  </a:lnTo>
                  <a:lnTo>
                    <a:pt x="362301" y="9222"/>
                  </a:lnTo>
                  <a:lnTo>
                    <a:pt x="424468" y="37275"/>
                  </a:lnTo>
                  <a:lnTo>
                    <a:pt x="484962" y="76356"/>
                  </a:lnTo>
                  <a:lnTo>
                    <a:pt x="519028" y="98125"/>
                  </a:lnTo>
                  <a:lnTo>
                    <a:pt x="553226" y="118009"/>
                  </a:lnTo>
                  <a:lnTo>
                    <a:pt x="588434" y="133219"/>
                  </a:lnTo>
                  <a:lnTo>
                    <a:pt x="635819" y="150530"/>
                  </a:lnTo>
                  <a:lnTo>
                    <a:pt x="644600" y="153587"/>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8" name="Google Shape;1048;p36"/>
            <p:cNvSpPr/>
            <p:nvPr/>
          </p:nvSpPr>
          <p:spPr>
            <a:xfrm>
              <a:off x="2755465" y="4113380"/>
              <a:ext cx="498475" cy="179705"/>
            </a:xfrm>
            <a:custGeom>
              <a:rect b="b" l="l" r="r" t="t"/>
              <a:pathLst>
                <a:path extrusionOk="0" h="179704" w="498475">
                  <a:moveTo>
                    <a:pt x="0" y="179184"/>
                  </a:moveTo>
                  <a:lnTo>
                    <a:pt x="5386" y="173987"/>
                  </a:lnTo>
                  <a:lnTo>
                    <a:pt x="10875" y="168881"/>
                  </a:lnTo>
                  <a:lnTo>
                    <a:pt x="16159" y="163593"/>
                  </a:lnTo>
                  <a:lnTo>
                    <a:pt x="20928" y="157853"/>
                  </a:lnTo>
                  <a:lnTo>
                    <a:pt x="39753" y="130086"/>
                  </a:lnTo>
                  <a:lnTo>
                    <a:pt x="57690" y="101652"/>
                  </a:lnTo>
                  <a:lnTo>
                    <a:pt x="76082" y="73587"/>
                  </a:lnTo>
                  <a:lnTo>
                    <a:pt x="96271" y="46929"/>
                  </a:lnTo>
                  <a:lnTo>
                    <a:pt x="102517" y="39433"/>
                  </a:lnTo>
                  <a:lnTo>
                    <a:pt x="108741" y="31918"/>
                  </a:lnTo>
                  <a:lnTo>
                    <a:pt x="115008" y="24443"/>
                  </a:lnTo>
                  <a:lnTo>
                    <a:pt x="121386" y="17065"/>
                  </a:lnTo>
                  <a:lnTo>
                    <a:pt x="125345" y="12580"/>
                  </a:lnTo>
                  <a:lnTo>
                    <a:pt x="128803" y="7260"/>
                  </a:lnTo>
                  <a:lnTo>
                    <a:pt x="133942" y="4266"/>
                  </a:lnTo>
                  <a:lnTo>
                    <a:pt x="138937" y="1357"/>
                  </a:lnTo>
                  <a:lnTo>
                    <a:pt x="145104" y="1422"/>
                  </a:lnTo>
                  <a:lnTo>
                    <a:pt x="150685" y="0"/>
                  </a:lnTo>
                  <a:lnTo>
                    <a:pt x="201869" y="2416"/>
                  </a:lnTo>
                  <a:lnTo>
                    <a:pt x="257675" y="5330"/>
                  </a:lnTo>
                  <a:lnTo>
                    <a:pt x="314259" y="9170"/>
                  </a:lnTo>
                  <a:lnTo>
                    <a:pt x="367777" y="14361"/>
                  </a:lnTo>
                  <a:lnTo>
                    <a:pt x="414386" y="21331"/>
                  </a:lnTo>
                  <a:lnTo>
                    <a:pt x="481357" y="34130"/>
                  </a:lnTo>
                  <a:lnTo>
                    <a:pt x="496475" y="43686"/>
                  </a:lnTo>
                  <a:lnTo>
                    <a:pt x="498014" y="43502"/>
                  </a:lnTo>
                  <a:lnTo>
                    <a:pt x="498100" y="38396"/>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49" name="Google Shape;1049;p36"/>
            <p:cNvSpPr/>
            <p:nvPr/>
          </p:nvSpPr>
          <p:spPr>
            <a:xfrm>
              <a:off x="1709037" y="4458952"/>
              <a:ext cx="267970" cy="81280"/>
            </a:xfrm>
            <a:custGeom>
              <a:rect b="b" l="l" r="r" t="t"/>
              <a:pathLst>
                <a:path extrusionOk="0" h="81279" w="267969">
                  <a:moveTo>
                    <a:pt x="0" y="0"/>
                  </a:moveTo>
                  <a:lnTo>
                    <a:pt x="8428" y="1948"/>
                  </a:lnTo>
                  <a:lnTo>
                    <a:pt x="16894" y="3773"/>
                  </a:lnTo>
                  <a:lnTo>
                    <a:pt x="25284" y="5844"/>
                  </a:lnTo>
                  <a:lnTo>
                    <a:pt x="33485" y="8532"/>
                  </a:lnTo>
                  <a:lnTo>
                    <a:pt x="55687" y="17561"/>
                  </a:lnTo>
                  <a:lnTo>
                    <a:pt x="77660" y="27168"/>
                  </a:lnTo>
                  <a:lnTo>
                    <a:pt x="99521" y="37056"/>
                  </a:lnTo>
                  <a:lnTo>
                    <a:pt x="121385" y="46929"/>
                  </a:lnTo>
                  <a:lnTo>
                    <a:pt x="132894" y="52270"/>
                  </a:lnTo>
                  <a:lnTo>
                    <a:pt x="144329" y="57784"/>
                  </a:lnTo>
                  <a:lnTo>
                    <a:pt x="155802" y="63203"/>
                  </a:lnTo>
                  <a:lnTo>
                    <a:pt x="200914" y="81059"/>
                  </a:lnTo>
                  <a:lnTo>
                    <a:pt x="206495" y="78215"/>
                  </a:lnTo>
                  <a:lnTo>
                    <a:pt x="212306" y="75799"/>
                  </a:lnTo>
                  <a:lnTo>
                    <a:pt x="217657" y="72527"/>
                  </a:lnTo>
                  <a:lnTo>
                    <a:pt x="223955" y="68279"/>
                  </a:lnTo>
                  <a:lnTo>
                    <a:pt x="230075" y="63735"/>
                  </a:lnTo>
                  <a:lnTo>
                    <a:pt x="236264" y="59321"/>
                  </a:lnTo>
                  <a:lnTo>
                    <a:pt x="242771" y="55461"/>
                  </a:lnTo>
                  <a:lnTo>
                    <a:pt x="267885" y="42662"/>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50" name="Google Shape;1050;p36"/>
            <p:cNvPicPr preferRelativeResize="0"/>
            <p:nvPr/>
          </p:nvPicPr>
          <p:blipFill rotWithShape="1">
            <a:blip r:embed="rId4">
              <a:alphaModFix/>
            </a:blip>
            <a:srcRect b="0" l="0" r="0" t="0"/>
            <a:stretch/>
          </p:blipFill>
          <p:spPr>
            <a:xfrm>
              <a:off x="3490258" y="4103116"/>
              <a:ext cx="211817" cy="97325"/>
            </a:xfrm>
            <a:prstGeom prst="rect">
              <a:avLst/>
            </a:prstGeom>
            <a:noFill/>
            <a:ln>
              <a:noFill/>
            </a:ln>
          </p:spPr>
        </p:pic>
        <p:sp>
          <p:nvSpPr>
            <p:cNvPr id="1051" name="Google Shape;1051;p36"/>
            <p:cNvSpPr/>
            <p:nvPr/>
          </p:nvSpPr>
          <p:spPr>
            <a:xfrm>
              <a:off x="3362394" y="4288298"/>
              <a:ext cx="251460" cy="73025"/>
            </a:xfrm>
            <a:custGeom>
              <a:rect b="b" l="l" r="r" t="t"/>
              <a:pathLst>
                <a:path extrusionOk="0" h="73025" w="251460">
                  <a:moveTo>
                    <a:pt x="0" y="68260"/>
                  </a:moveTo>
                  <a:lnTo>
                    <a:pt x="5581" y="69682"/>
                  </a:lnTo>
                  <a:lnTo>
                    <a:pt x="10990" y="72526"/>
                  </a:lnTo>
                  <a:lnTo>
                    <a:pt x="16742" y="72526"/>
                  </a:lnTo>
                  <a:lnTo>
                    <a:pt x="31250" y="69323"/>
                  </a:lnTo>
                  <a:lnTo>
                    <a:pt x="43948" y="61496"/>
                  </a:lnTo>
                  <a:lnTo>
                    <a:pt x="55601" y="51718"/>
                  </a:lnTo>
                  <a:lnTo>
                    <a:pt x="66971" y="42662"/>
                  </a:lnTo>
                  <a:lnTo>
                    <a:pt x="108828" y="17065"/>
                  </a:lnTo>
                  <a:lnTo>
                    <a:pt x="149481" y="3491"/>
                  </a:lnTo>
                  <a:lnTo>
                    <a:pt x="163242" y="0"/>
                  </a:lnTo>
                  <a:lnTo>
                    <a:pt x="170219" y="1422"/>
                  </a:lnTo>
                  <a:lnTo>
                    <a:pt x="177670" y="1321"/>
                  </a:lnTo>
                  <a:lnTo>
                    <a:pt x="184171" y="4266"/>
                  </a:lnTo>
                  <a:lnTo>
                    <a:pt x="190546" y="7154"/>
                  </a:lnTo>
                  <a:lnTo>
                    <a:pt x="194674" y="13885"/>
                  </a:lnTo>
                  <a:lnTo>
                    <a:pt x="200914" y="17065"/>
                  </a:lnTo>
                  <a:lnTo>
                    <a:pt x="206979" y="19731"/>
                  </a:lnTo>
                  <a:lnTo>
                    <a:pt x="213261" y="21870"/>
                  </a:lnTo>
                  <a:lnTo>
                    <a:pt x="219648" y="23739"/>
                  </a:lnTo>
                  <a:lnTo>
                    <a:pt x="226028" y="25597"/>
                  </a:lnTo>
                  <a:lnTo>
                    <a:pt x="235025" y="28355"/>
                  </a:lnTo>
                  <a:lnTo>
                    <a:pt x="239956" y="29589"/>
                  </a:lnTo>
                  <a:lnTo>
                    <a:pt x="244202" y="29894"/>
                  </a:lnTo>
                  <a:lnTo>
                    <a:pt x="251142" y="29864"/>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2" name="Google Shape;1052;p36"/>
            <p:cNvSpPr/>
            <p:nvPr/>
          </p:nvSpPr>
          <p:spPr>
            <a:xfrm>
              <a:off x="2374565" y="4015255"/>
              <a:ext cx="427355" cy="153670"/>
            </a:xfrm>
            <a:custGeom>
              <a:rect b="b" l="l" r="r" t="t"/>
              <a:pathLst>
                <a:path extrusionOk="0" h="153670" w="427355">
                  <a:moveTo>
                    <a:pt x="0" y="153587"/>
                  </a:moveTo>
                  <a:lnTo>
                    <a:pt x="5581" y="150743"/>
                  </a:lnTo>
                  <a:lnTo>
                    <a:pt x="11593" y="148646"/>
                  </a:lnTo>
                  <a:lnTo>
                    <a:pt x="16742" y="145054"/>
                  </a:lnTo>
                  <a:lnTo>
                    <a:pt x="32406" y="133240"/>
                  </a:lnTo>
                  <a:lnTo>
                    <a:pt x="47679" y="120841"/>
                  </a:lnTo>
                  <a:lnTo>
                    <a:pt x="63181" y="108817"/>
                  </a:lnTo>
                  <a:lnTo>
                    <a:pt x="124922" y="74220"/>
                  </a:lnTo>
                  <a:lnTo>
                    <a:pt x="171706" y="53445"/>
                  </a:lnTo>
                  <a:lnTo>
                    <a:pt x="219650" y="35663"/>
                  </a:lnTo>
                  <a:lnTo>
                    <a:pt x="268529" y="20737"/>
                  </a:lnTo>
                  <a:lnTo>
                    <a:pt x="318114" y="8532"/>
                  </a:lnTo>
                  <a:lnTo>
                    <a:pt x="355765" y="2023"/>
                  </a:lnTo>
                  <a:lnTo>
                    <a:pt x="368343" y="0"/>
                  </a:lnTo>
                  <a:lnTo>
                    <a:pt x="426943" y="4266"/>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53" name="Google Shape;1053;p36"/>
            <p:cNvPicPr preferRelativeResize="0"/>
            <p:nvPr/>
          </p:nvPicPr>
          <p:blipFill rotWithShape="1">
            <a:blip r:embed="rId5">
              <a:alphaModFix/>
            </a:blip>
            <a:srcRect b="0" l="0" r="0" t="0"/>
            <a:stretch/>
          </p:blipFill>
          <p:spPr>
            <a:xfrm>
              <a:off x="3205629" y="3958060"/>
              <a:ext cx="187960" cy="191183"/>
            </a:xfrm>
            <a:prstGeom prst="rect">
              <a:avLst/>
            </a:prstGeom>
            <a:noFill/>
            <a:ln>
              <a:noFill/>
            </a:ln>
          </p:spPr>
        </p:pic>
        <p:sp>
          <p:nvSpPr>
            <p:cNvPr id="1054" name="Google Shape;1054;p36"/>
            <p:cNvSpPr/>
            <p:nvPr/>
          </p:nvSpPr>
          <p:spPr>
            <a:xfrm>
              <a:off x="3860495" y="4062185"/>
              <a:ext cx="8890" cy="167005"/>
            </a:xfrm>
            <a:custGeom>
              <a:rect b="b" l="l" r="r" t="t"/>
              <a:pathLst>
                <a:path extrusionOk="0" h="167004" w="8889">
                  <a:moveTo>
                    <a:pt x="0" y="166386"/>
                  </a:moveTo>
                  <a:lnTo>
                    <a:pt x="5866" y="141942"/>
                  </a:lnTo>
                  <a:lnTo>
                    <a:pt x="8238" y="124998"/>
                  </a:lnTo>
                  <a:lnTo>
                    <a:pt x="8583" y="101018"/>
                  </a:lnTo>
                  <a:lnTo>
                    <a:pt x="8371" y="55462"/>
                  </a:lnTo>
                  <a:lnTo>
                    <a:pt x="7853" y="45835"/>
                  </a:lnTo>
                  <a:lnTo>
                    <a:pt x="6642" y="36249"/>
                  </a:lnTo>
                  <a:lnTo>
                    <a:pt x="5248" y="26670"/>
                  </a:lnTo>
                  <a:lnTo>
                    <a:pt x="4185" y="17065"/>
                  </a:lnTo>
                  <a:lnTo>
                    <a:pt x="3757" y="11393"/>
                  </a:lnTo>
                  <a:lnTo>
                    <a:pt x="4185" y="5688"/>
                  </a:lnTo>
                  <a:lnTo>
                    <a:pt x="4185" y="0"/>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5" name="Google Shape;1055;p36"/>
            <p:cNvSpPr/>
            <p:nvPr/>
          </p:nvSpPr>
          <p:spPr>
            <a:xfrm>
              <a:off x="2011654" y="4099197"/>
              <a:ext cx="290830" cy="107950"/>
            </a:xfrm>
            <a:custGeom>
              <a:rect b="b" l="l" r="r" t="t"/>
              <a:pathLst>
                <a:path extrusionOk="0" h="107950" w="290830">
                  <a:moveTo>
                    <a:pt x="0" y="0"/>
                  </a:moveTo>
                  <a:lnTo>
                    <a:pt x="8579" y="5800"/>
                  </a:lnTo>
                  <a:lnTo>
                    <a:pt x="9793" y="5672"/>
                  </a:lnTo>
                  <a:lnTo>
                    <a:pt x="15010" y="5700"/>
                  </a:lnTo>
                  <a:lnTo>
                    <a:pt x="35601" y="11966"/>
                  </a:lnTo>
                  <a:lnTo>
                    <a:pt x="41635" y="14734"/>
                  </a:lnTo>
                  <a:lnTo>
                    <a:pt x="47414" y="18118"/>
                  </a:lnTo>
                  <a:lnTo>
                    <a:pt x="53220" y="21418"/>
                  </a:lnTo>
                  <a:lnTo>
                    <a:pt x="59336" y="23932"/>
                  </a:lnTo>
                  <a:lnTo>
                    <a:pt x="65887" y="25286"/>
                  </a:lnTo>
                  <a:lnTo>
                    <a:pt x="72587" y="25881"/>
                  </a:lnTo>
                  <a:lnTo>
                    <a:pt x="79337" y="26250"/>
                  </a:lnTo>
                  <a:lnTo>
                    <a:pt x="86037" y="26924"/>
                  </a:lnTo>
                  <a:lnTo>
                    <a:pt x="94207" y="28356"/>
                  </a:lnTo>
                  <a:lnTo>
                    <a:pt x="102343" y="30001"/>
                  </a:lnTo>
                  <a:lnTo>
                    <a:pt x="110485" y="31603"/>
                  </a:lnTo>
                  <a:lnTo>
                    <a:pt x="118672" y="32907"/>
                  </a:lnTo>
                  <a:lnTo>
                    <a:pt x="133478" y="34653"/>
                  </a:lnTo>
                  <a:lnTo>
                    <a:pt x="148314" y="36137"/>
                  </a:lnTo>
                  <a:lnTo>
                    <a:pt x="163163" y="37502"/>
                  </a:lnTo>
                  <a:lnTo>
                    <a:pt x="178009" y="38890"/>
                  </a:lnTo>
                  <a:lnTo>
                    <a:pt x="210644" y="41882"/>
                  </a:lnTo>
                  <a:lnTo>
                    <a:pt x="216577" y="39887"/>
                  </a:lnTo>
                  <a:lnTo>
                    <a:pt x="222637" y="38241"/>
                  </a:lnTo>
                  <a:lnTo>
                    <a:pt x="228445" y="35899"/>
                  </a:lnTo>
                  <a:lnTo>
                    <a:pt x="232551" y="34243"/>
                  </a:lnTo>
                  <a:lnTo>
                    <a:pt x="236184" y="28315"/>
                  </a:lnTo>
                  <a:lnTo>
                    <a:pt x="240312" y="29915"/>
                  </a:lnTo>
                  <a:lnTo>
                    <a:pt x="247672" y="33928"/>
                  </a:lnTo>
                  <a:lnTo>
                    <a:pt x="254271" y="39299"/>
                  </a:lnTo>
                  <a:lnTo>
                    <a:pt x="260566" y="45214"/>
                  </a:lnTo>
                  <a:lnTo>
                    <a:pt x="267013" y="50857"/>
                  </a:lnTo>
                  <a:lnTo>
                    <a:pt x="270074" y="56797"/>
                  </a:lnTo>
                  <a:lnTo>
                    <a:pt x="273198" y="62709"/>
                  </a:lnTo>
                  <a:lnTo>
                    <a:pt x="276196" y="68678"/>
                  </a:lnTo>
                  <a:lnTo>
                    <a:pt x="278880" y="74789"/>
                  </a:lnTo>
                  <a:lnTo>
                    <a:pt x="281554" y="81530"/>
                  </a:lnTo>
                  <a:lnTo>
                    <a:pt x="282140" y="88990"/>
                  </a:lnTo>
                  <a:lnTo>
                    <a:pt x="284814" y="95730"/>
                  </a:lnTo>
                  <a:lnTo>
                    <a:pt x="288476" y="103313"/>
                  </a:lnTo>
                  <a:lnTo>
                    <a:pt x="290212" y="104692"/>
                  </a:lnTo>
                  <a:lnTo>
                    <a:pt x="290732" y="104581"/>
                  </a:lnTo>
                  <a:lnTo>
                    <a:pt x="290748" y="107697"/>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1056" name="Google Shape;1056;p36"/>
            <p:cNvPicPr preferRelativeResize="0"/>
            <p:nvPr/>
          </p:nvPicPr>
          <p:blipFill rotWithShape="1">
            <a:blip r:embed="rId6">
              <a:alphaModFix/>
            </a:blip>
            <a:srcRect b="0" l="0" r="0" t="0"/>
            <a:stretch/>
          </p:blipFill>
          <p:spPr>
            <a:xfrm>
              <a:off x="2004917" y="4440153"/>
              <a:ext cx="186194" cy="64043"/>
            </a:xfrm>
            <a:prstGeom prst="rect">
              <a:avLst/>
            </a:prstGeom>
            <a:noFill/>
            <a:ln>
              <a:noFill/>
            </a:ln>
          </p:spPr>
        </p:pic>
        <p:sp>
          <p:nvSpPr>
            <p:cNvPr id="1057" name="Google Shape;1057;p36"/>
            <p:cNvSpPr/>
            <p:nvPr/>
          </p:nvSpPr>
          <p:spPr>
            <a:xfrm>
              <a:off x="2793137" y="4493083"/>
              <a:ext cx="477520" cy="85725"/>
            </a:xfrm>
            <a:custGeom>
              <a:rect b="b" l="l" r="r" t="t"/>
              <a:pathLst>
                <a:path extrusionOk="0" h="85725" w="477520">
                  <a:moveTo>
                    <a:pt x="0" y="0"/>
                  </a:moveTo>
                  <a:lnTo>
                    <a:pt x="5581" y="4266"/>
                  </a:lnTo>
                  <a:lnTo>
                    <a:pt x="10600" y="9428"/>
                  </a:lnTo>
                  <a:lnTo>
                    <a:pt x="16743" y="12798"/>
                  </a:lnTo>
                  <a:lnTo>
                    <a:pt x="58578" y="31545"/>
                  </a:lnTo>
                  <a:lnTo>
                    <a:pt x="100457" y="46929"/>
                  </a:lnTo>
                  <a:lnTo>
                    <a:pt x="155173" y="64485"/>
                  </a:lnTo>
                  <a:lnTo>
                    <a:pt x="185717" y="74345"/>
                  </a:lnTo>
                  <a:lnTo>
                    <a:pt x="205228" y="79266"/>
                  </a:lnTo>
                  <a:lnTo>
                    <a:pt x="226843" y="82007"/>
                  </a:lnTo>
                  <a:lnTo>
                    <a:pt x="263700" y="85326"/>
                  </a:lnTo>
                  <a:lnTo>
                    <a:pt x="285721" y="82392"/>
                  </a:lnTo>
                  <a:lnTo>
                    <a:pt x="307772" y="79634"/>
                  </a:lnTo>
                  <a:lnTo>
                    <a:pt x="351600" y="72527"/>
                  </a:lnTo>
                  <a:lnTo>
                    <a:pt x="374462" y="49634"/>
                  </a:lnTo>
                  <a:lnTo>
                    <a:pt x="380900" y="42663"/>
                  </a:lnTo>
                  <a:lnTo>
                    <a:pt x="386688" y="39526"/>
                  </a:lnTo>
                  <a:lnTo>
                    <a:pt x="393005" y="37454"/>
                  </a:lnTo>
                  <a:lnTo>
                    <a:pt x="399549" y="35854"/>
                  </a:lnTo>
                  <a:lnTo>
                    <a:pt x="406014" y="34130"/>
                  </a:lnTo>
                  <a:lnTo>
                    <a:pt x="427141" y="27549"/>
                  </a:lnTo>
                  <a:lnTo>
                    <a:pt x="438533" y="25199"/>
                  </a:lnTo>
                  <a:lnTo>
                    <a:pt x="451455" y="25181"/>
                  </a:lnTo>
                  <a:lnTo>
                    <a:pt x="477172" y="25597"/>
                  </a:lnTo>
                </a:path>
              </a:pathLst>
            </a:custGeom>
            <a:noFill/>
            <a:ln cap="flat" cmpd="sng" w="2052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8" name="Google Shape;1058;p36"/>
            <p:cNvSpPr/>
            <p:nvPr/>
          </p:nvSpPr>
          <p:spPr>
            <a:xfrm>
              <a:off x="2893907" y="4625340"/>
              <a:ext cx="1270" cy="1066800"/>
            </a:xfrm>
            <a:custGeom>
              <a:rect b="b" l="l" r="r" t="t"/>
              <a:pathLst>
                <a:path extrusionOk="0" h="1066800" w="1269">
                  <a:moveTo>
                    <a:pt x="854" y="0"/>
                  </a:moveTo>
                  <a:lnTo>
                    <a:pt x="0" y="106679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59" name="Google Shape;1059;p36"/>
            <p:cNvSpPr/>
            <p:nvPr/>
          </p:nvSpPr>
          <p:spPr>
            <a:xfrm>
              <a:off x="2825577" y="4625331"/>
              <a:ext cx="137160" cy="1066800"/>
            </a:xfrm>
            <a:custGeom>
              <a:rect b="b" l="l" r="r" t="t"/>
              <a:pathLst>
                <a:path extrusionOk="0" h="1066800" w="137160">
                  <a:moveTo>
                    <a:pt x="0" y="929867"/>
                  </a:moveTo>
                  <a:lnTo>
                    <a:pt x="68329" y="1066800"/>
                  </a:lnTo>
                  <a:lnTo>
                    <a:pt x="130043" y="943618"/>
                  </a:lnTo>
                  <a:lnTo>
                    <a:pt x="58162" y="943602"/>
                  </a:lnTo>
                  <a:lnTo>
                    <a:pt x="58173" y="929913"/>
                  </a:lnTo>
                  <a:lnTo>
                    <a:pt x="0" y="929867"/>
                  </a:lnTo>
                  <a:close/>
                </a:path>
                <a:path extrusionOk="0" h="1066800" w="137160">
                  <a:moveTo>
                    <a:pt x="58173" y="929913"/>
                  </a:moveTo>
                  <a:lnTo>
                    <a:pt x="58162" y="943602"/>
                  </a:lnTo>
                  <a:lnTo>
                    <a:pt x="78694" y="943618"/>
                  </a:lnTo>
                  <a:lnTo>
                    <a:pt x="78705" y="929930"/>
                  </a:lnTo>
                  <a:lnTo>
                    <a:pt x="58173" y="929913"/>
                  </a:lnTo>
                  <a:close/>
                </a:path>
                <a:path extrusionOk="0" h="1066800" w="137160">
                  <a:moveTo>
                    <a:pt x="78705" y="929930"/>
                  </a:moveTo>
                  <a:lnTo>
                    <a:pt x="78694" y="943618"/>
                  </a:lnTo>
                  <a:lnTo>
                    <a:pt x="130043" y="943618"/>
                  </a:lnTo>
                  <a:lnTo>
                    <a:pt x="136878" y="929976"/>
                  </a:lnTo>
                  <a:lnTo>
                    <a:pt x="78705" y="929930"/>
                  </a:lnTo>
                  <a:close/>
                </a:path>
                <a:path extrusionOk="0" h="1066800" w="137160">
                  <a:moveTo>
                    <a:pt x="58919" y="0"/>
                  </a:moveTo>
                  <a:lnTo>
                    <a:pt x="58173" y="929913"/>
                  </a:lnTo>
                  <a:lnTo>
                    <a:pt x="78705" y="929930"/>
                  </a:lnTo>
                  <a:lnTo>
                    <a:pt x="79451" y="16"/>
                  </a:lnTo>
                  <a:lnTo>
                    <a:pt x="5891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60" name="Google Shape;1060;p36"/>
          <p:cNvGrpSpPr/>
          <p:nvPr/>
        </p:nvGrpSpPr>
        <p:grpSpPr>
          <a:xfrm>
            <a:off x="1172977" y="1658514"/>
            <a:ext cx="3476773" cy="2227694"/>
            <a:chOff x="1172977" y="1658514"/>
            <a:chExt cx="3476773" cy="2227694"/>
          </a:xfrm>
        </p:grpSpPr>
        <p:pic>
          <p:nvPicPr>
            <p:cNvPr id="1061" name="Google Shape;1061;p36"/>
            <p:cNvPicPr preferRelativeResize="0"/>
            <p:nvPr/>
          </p:nvPicPr>
          <p:blipFill rotWithShape="1">
            <a:blip r:embed="rId7">
              <a:alphaModFix/>
            </a:blip>
            <a:srcRect b="0" l="0" r="0" t="0"/>
            <a:stretch/>
          </p:blipFill>
          <p:spPr>
            <a:xfrm>
              <a:off x="1172977" y="1658514"/>
              <a:ext cx="3476773" cy="1132280"/>
            </a:xfrm>
            <a:prstGeom prst="rect">
              <a:avLst/>
            </a:prstGeom>
            <a:noFill/>
            <a:ln>
              <a:noFill/>
            </a:ln>
          </p:spPr>
        </p:pic>
        <p:sp>
          <p:nvSpPr>
            <p:cNvPr id="1062" name="Google Shape;1062;p36"/>
            <p:cNvSpPr/>
            <p:nvPr/>
          </p:nvSpPr>
          <p:spPr>
            <a:xfrm>
              <a:off x="2893907" y="2819408"/>
              <a:ext cx="1270" cy="1066800"/>
            </a:xfrm>
            <a:custGeom>
              <a:rect b="b" l="l" r="r" t="t"/>
              <a:pathLst>
                <a:path extrusionOk="0" h="1066800" w="1269">
                  <a:moveTo>
                    <a:pt x="854" y="0"/>
                  </a:moveTo>
                  <a:lnTo>
                    <a:pt x="0" y="106679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3" name="Google Shape;1063;p36"/>
            <p:cNvSpPr/>
            <p:nvPr/>
          </p:nvSpPr>
          <p:spPr>
            <a:xfrm>
              <a:off x="2825577" y="2819401"/>
              <a:ext cx="137160" cy="1066800"/>
            </a:xfrm>
            <a:custGeom>
              <a:rect b="b" l="l" r="r" t="t"/>
              <a:pathLst>
                <a:path extrusionOk="0" h="1066800" w="137160">
                  <a:moveTo>
                    <a:pt x="0" y="929866"/>
                  </a:moveTo>
                  <a:lnTo>
                    <a:pt x="68329" y="1066798"/>
                  </a:lnTo>
                  <a:lnTo>
                    <a:pt x="130043" y="943617"/>
                  </a:lnTo>
                  <a:lnTo>
                    <a:pt x="58162" y="943601"/>
                  </a:lnTo>
                  <a:lnTo>
                    <a:pt x="58173" y="929912"/>
                  </a:lnTo>
                  <a:lnTo>
                    <a:pt x="0" y="929866"/>
                  </a:lnTo>
                  <a:close/>
                </a:path>
                <a:path extrusionOk="0" h="1066800" w="137160">
                  <a:moveTo>
                    <a:pt x="58173" y="929912"/>
                  </a:moveTo>
                  <a:lnTo>
                    <a:pt x="58162" y="943601"/>
                  </a:lnTo>
                  <a:lnTo>
                    <a:pt x="78694" y="943617"/>
                  </a:lnTo>
                  <a:lnTo>
                    <a:pt x="78705" y="929928"/>
                  </a:lnTo>
                  <a:lnTo>
                    <a:pt x="58173" y="929912"/>
                  </a:lnTo>
                  <a:close/>
                </a:path>
                <a:path extrusionOk="0" h="1066800" w="137160">
                  <a:moveTo>
                    <a:pt x="78705" y="929928"/>
                  </a:moveTo>
                  <a:lnTo>
                    <a:pt x="78694" y="943617"/>
                  </a:lnTo>
                  <a:lnTo>
                    <a:pt x="130043" y="943617"/>
                  </a:lnTo>
                  <a:lnTo>
                    <a:pt x="136878" y="929975"/>
                  </a:lnTo>
                  <a:lnTo>
                    <a:pt x="78705" y="929928"/>
                  </a:lnTo>
                  <a:close/>
                </a:path>
                <a:path extrusionOk="0" h="1066800" w="137160">
                  <a:moveTo>
                    <a:pt x="58919" y="0"/>
                  </a:moveTo>
                  <a:lnTo>
                    <a:pt x="58173" y="929912"/>
                  </a:lnTo>
                  <a:lnTo>
                    <a:pt x="78705" y="929928"/>
                  </a:lnTo>
                  <a:lnTo>
                    <a:pt x="79451" y="16"/>
                  </a:lnTo>
                  <a:lnTo>
                    <a:pt x="58919" y="0"/>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pic>
        <p:nvPicPr>
          <p:cNvPr id="1064" name="Google Shape;1064;p36"/>
          <p:cNvPicPr preferRelativeResize="0"/>
          <p:nvPr/>
        </p:nvPicPr>
        <p:blipFill rotWithShape="1">
          <a:blip r:embed="rId8">
            <a:alphaModFix/>
          </a:blip>
          <a:srcRect b="0" l="0" r="0" t="0"/>
          <a:stretch/>
        </p:blipFill>
        <p:spPr>
          <a:xfrm>
            <a:off x="2398374" y="4521213"/>
            <a:ext cx="195743" cy="97325"/>
          </a:xfrm>
          <a:prstGeom prst="rect">
            <a:avLst/>
          </a:prstGeom>
          <a:noFill/>
          <a:ln>
            <a:noFill/>
          </a:ln>
        </p:spPr>
      </p:pic>
      <p:sp>
        <p:nvSpPr>
          <p:cNvPr id="1065" name="Google Shape;1065;p36"/>
          <p:cNvSpPr txBox="1"/>
          <p:nvPr/>
        </p:nvSpPr>
        <p:spPr>
          <a:xfrm>
            <a:off x="4901495" y="3209035"/>
            <a:ext cx="1670050"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chemeClr val="dk1"/>
                </a:solidFill>
                <a:latin typeface="Arial"/>
                <a:ea typeface="Arial"/>
                <a:cs typeface="Arial"/>
                <a:sym typeface="Arial"/>
              </a:rPr>
              <a:t>Fragment (Covaris)</a:t>
            </a:r>
            <a:endParaRPr sz="1500">
              <a:solidFill>
                <a:schemeClr val="dk1"/>
              </a:solidFill>
              <a:latin typeface="Arial"/>
              <a:ea typeface="Arial"/>
              <a:cs typeface="Arial"/>
              <a:sym typeface="Arial"/>
            </a:endParaRPr>
          </a:p>
        </p:txBody>
      </p:sp>
      <p:sp>
        <p:nvSpPr>
          <p:cNvPr id="1066" name="Google Shape;1066;p36"/>
          <p:cNvSpPr txBox="1"/>
          <p:nvPr/>
        </p:nvSpPr>
        <p:spPr>
          <a:xfrm>
            <a:off x="4903656" y="4900676"/>
            <a:ext cx="2160270" cy="482600"/>
          </a:xfrm>
          <a:prstGeom prst="rect">
            <a:avLst/>
          </a:prstGeom>
          <a:noFill/>
          <a:ln>
            <a:noFill/>
          </a:ln>
        </p:spPr>
        <p:txBody>
          <a:bodyPr anchorCtr="0" anchor="t" bIns="0" lIns="0" spcFirstLastPara="1" rIns="0" wrap="square" tIns="12700">
            <a:spAutoFit/>
          </a:bodyPr>
          <a:lstStyle/>
          <a:p>
            <a:pPr indent="31750" lvl="0" marL="12700" marR="5080" rtl="0" algn="l">
              <a:lnSpc>
                <a:spcPct val="100000"/>
              </a:lnSpc>
              <a:spcBef>
                <a:spcPts val="0"/>
              </a:spcBef>
              <a:spcAft>
                <a:spcPts val="0"/>
              </a:spcAft>
              <a:buNone/>
            </a:pPr>
            <a:r>
              <a:rPr lang="en-US" sz="1500">
                <a:solidFill>
                  <a:schemeClr val="dk1"/>
                </a:solidFill>
                <a:latin typeface="Arial"/>
                <a:ea typeface="Arial"/>
                <a:cs typeface="Arial"/>
                <a:sym typeface="Arial"/>
              </a:rPr>
              <a:t>Polish, add dA overhang  Add adaptors, size select</a:t>
            </a:r>
            <a:endParaRPr sz="1500">
              <a:solidFill>
                <a:schemeClr val="dk1"/>
              </a:solidFill>
              <a:latin typeface="Arial"/>
              <a:ea typeface="Arial"/>
              <a:cs typeface="Arial"/>
              <a:sym typeface="Arial"/>
            </a:endParaRPr>
          </a:p>
        </p:txBody>
      </p:sp>
      <p:grpSp>
        <p:nvGrpSpPr>
          <p:cNvPr id="1067" name="Google Shape;1067;p36"/>
          <p:cNvGrpSpPr/>
          <p:nvPr/>
        </p:nvGrpSpPr>
        <p:grpSpPr>
          <a:xfrm>
            <a:off x="2154767" y="6103620"/>
            <a:ext cx="985942" cy="48101"/>
            <a:chOff x="2154767" y="6103620"/>
            <a:chExt cx="985942" cy="48101"/>
          </a:xfrm>
        </p:grpSpPr>
        <p:sp>
          <p:nvSpPr>
            <p:cNvPr id="1068" name="Google Shape;1068;p36"/>
            <p:cNvSpPr/>
            <p:nvPr/>
          </p:nvSpPr>
          <p:spPr>
            <a:xfrm>
              <a:off x="2236892" y="6103620"/>
              <a:ext cx="821690" cy="1905"/>
            </a:xfrm>
            <a:custGeom>
              <a:rect b="b" l="l" r="r" t="t"/>
              <a:pathLst>
                <a:path extrusionOk="0" h="1904" w="821689">
                  <a:moveTo>
                    <a:pt x="0" y="0"/>
                  </a:moveTo>
                  <a:lnTo>
                    <a:pt x="821267"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69" name="Google Shape;1069;p36"/>
            <p:cNvSpPr/>
            <p:nvPr/>
          </p:nvSpPr>
          <p:spPr>
            <a:xfrm>
              <a:off x="2236892" y="6103620"/>
              <a:ext cx="821690" cy="1905"/>
            </a:xfrm>
            <a:custGeom>
              <a:rect b="b" l="l" r="r" t="t"/>
              <a:pathLst>
                <a:path extrusionOk="0" h="1904" w="821689">
                  <a:moveTo>
                    <a:pt x="0" y="0"/>
                  </a:moveTo>
                  <a:lnTo>
                    <a:pt x="821266" y="1711"/>
                  </a:lnTo>
                </a:path>
              </a:pathLst>
            </a:custGeom>
            <a:noFill/>
            <a:ln cap="flat" cmpd="sng" w="30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0" name="Google Shape;1070;p36"/>
            <p:cNvSpPr/>
            <p:nvPr/>
          </p:nvSpPr>
          <p:spPr>
            <a:xfrm>
              <a:off x="2154767" y="6103620"/>
              <a:ext cx="82550" cy="1905"/>
            </a:xfrm>
            <a:custGeom>
              <a:rect b="b" l="l" r="r" t="t"/>
              <a:pathLst>
                <a:path extrusionOk="0" h="1904" w="82550">
                  <a:moveTo>
                    <a:pt x="0" y="0"/>
                  </a:moveTo>
                  <a:lnTo>
                    <a:pt x="82125"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1" name="Google Shape;1071;p36"/>
            <p:cNvSpPr/>
            <p:nvPr/>
          </p:nvSpPr>
          <p:spPr>
            <a:xfrm>
              <a:off x="2154767" y="6103620"/>
              <a:ext cx="82550" cy="1905"/>
            </a:xfrm>
            <a:custGeom>
              <a:rect b="b" l="l" r="r" t="t"/>
              <a:pathLst>
                <a:path extrusionOk="0" h="1904" w="82550">
                  <a:moveTo>
                    <a:pt x="0" y="0"/>
                  </a:moveTo>
                  <a:lnTo>
                    <a:pt x="82126" y="1711"/>
                  </a:lnTo>
                </a:path>
              </a:pathLst>
            </a:custGeom>
            <a:noFill/>
            <a:ln cap="flat" cmpd="sng" w="307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2" name="Google Shape;1072;p36"/>
            <p:cNvSpPr/>
            <p:nvPr/>
          </p:nvSpPr>
          <p:spPr>
            <a:xfrm>
              <a:off x="3058159" y="6103620"/>
              <a:ext cx="82550" cy="1905"/>
            </a:xfrm>
            <a:custGeom>
              <a:rect b="b" l="l" r="r" t="t"/>
              <a:pathLst>
                <a:path extrusionOk="0" h="1904" w="82550">
                  <a:moveTo>
                    <a:pt x="0" y="0"/>
                  </a:moveTo>
                  <a:lnTo>
                    <a:pt x="82127"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3" name="Google Shape;1073;p36"/>
            <p:cNvSpPr/>
            <p:nvPr/>
          </p:nvSpPr>
          <p:spPr>
            <a:xfrm>
              <a:off x="3058159" y="6103620"/>
              <a:ext cx="82550" cy="1905"/>
            </a:xfrm>
            <a:custGeom>
              <a:rect b="b" l="l" r="r" t="t"/>
              <a:pathLst>
                <a:path extrusionOk="0" h="1904" w="82550">
                  <a:moveTo>
                    <a:pt x="0" y="0"/>
                  </a:moveTo>
                  <a:lnTo>
                    <a:pt x="82126" y="1711"/>
                  </a:lnTo>
                </a:path>
              </a:pathLst>
            </a:custGeom>
            <a:noFill/>
            <a:ln cap="flat" cmpd="sng" w="30775">
              <a:solidFill>
                <a:srgbClr val="5400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4" name="Google Shape;1074;p36"/>
            <p:cNvSpPr/>
            <p:nvPr/>
          </p:nvSpPr>
          <p:spPr>
            <a:xfrm>
              <a:off x="2236892" y="6149816"/>
              <a:ext cx="821690" cy="1905"/>
            </a:xfrm>
            <a:custGeom>
              <a:rect b="b" l="l" r="r" t="t"/>
              <a:pathLst>
                <a:path extrusionOk="0" h="1904" w="821689">
                  <a:moveTo>
                    <a:pt x="0" y="0"/>
                  </a:moveTo>
                  <a:lnTo>
                    <a:pt x="821267" y="1710"/>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5" name="Google Shape;1075;p36"/>
            <p:cNvSpPr/>
            <p:nvPr/>
          </p:nvSpPr>
          <p:spPr>
            <a:xfrm>
              <a:off x="2236892" y="6149816"/>
              <a:ext cx="821690" cy="1905"/>
            </a:xfrm>
            <a:custGeom>
              <a:rect b="b" l="l" r="r" t="t"/>
              <a:pathLst>
                <a:path extrusionOk="0" h="1904" w="821689">
                  <a:moveTo>
                    <a:pt x="0" y="0"/>
                  </a:moveTo>
                  <a:lnTo>
                    <a:pt x="821266" y="1711"/>
                  </a:lnTo>
                </a:path>
              </a:pathLst>
            </a:custGeom>
            <a:noFill/>
            <a:ln cap="flat" cmpd="sng" w="30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6" name="Google Shape;1076;p36"/>
            <p:cNvSpPr/>
            <p:nvPr/>
          </p:nvSpPr>
          <p:spPr>
            <a:xfrm>
              <a:off x="2154767" y="6149816"/>
              <a:ext cx="82550" cy="1905"/>
            </a:xfrm>
            <a:custGeom>
              <a:rect b="b" l="l" r="r" t="t"/>
              <a:pathLst>
                <a:path extrusionOk="0" h="1904" w="82550">
                  <a:moveTo>
                    <a:pt x="0" y="0"/>
                  </a:moveTo>
                  <a:lnTo>
                    <a:pt x="82125" y="1710"/>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7" name="Google Shape;1077;p36"/>
            <p:cNvSpPr/>
            <p:nvPr/>
          </p:nvSpPr>
          <p:spPr>
            <a:xfrm>
              <a:off x="2154767" y="6149816"/>
              <a:ext cx="82550" cy="1905"/>
            </a:xfrm>
            <a:custGeom>
              <a:rect b="b" l="l" r="r" t="t"/>
              <a:pathLst>
                <a:path extrusionOk="0" h="1904" w="82550">
                  <a:moveTo>
                    <a:pt x="0" y="0"/>
                  </a:moveTo>
                  <a:lnTo>
                    <a:pt x="82126" y="1711"/>
                  </a:lnTo>
                </a:path>
              </a:pathLst>
            </a:custGeom>
            <a:noFill/>
            <a:ln cap="flat" cmpd="sng" w="307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8" name="Google Shape;1078;p36"/>
            <p:cNvSpPr/>
            <p:nvPr/>
          </p:nvSpPr>
          <p:spPr>
            <a:xfrm>
              <a:off x="3058159" y="6149816"/>
              <a:ext cx="82550" cy="1905"/>
            </a:xfrm>
            <a:custGeom>
              <a:rect b="b" l="l" r="r" t="t"/>
              <a:pathLst>
                <a:path extrusionOk="0" h="1904" w="82550">
                  <a:moveTo>
                    <a:pt x="0" y="0"/>
                  </a:moveTo>
                  <a:lnTo>
                    <a:pt x="82127" y="1710"/>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79" name="Google Shape;1079;p36"/>
            <p:cNvSpPr/>
            <p:nvPr/>
          </p:nvSpPr>
          <p:spPr>
            <a:xfrm>
              <a:off x="3058159" y="6149816"/>
              <a:ext cx="82550" cy="1905"/>
            </a:xfrm>
            <a:custGeom>
              <a:rect b="b" l="l" r="r" t="t"/>
              <a:pathLst>
                <a:path extrusionOk="0" h="1904" w="82550">
                  <a:moveTo>
                    <a:pt x="0" y="0"/>
                  </a:moveTo>
                  <a:lnTo>
                    <a:pt x="82126" y="1711"/>
                  </a:lnTo>
                </a:path>
              </a:pathLst>
            </a:custGeom>
            <a:noFill/>
            <a:ln cap="flat" cmpd="sng" w="30775">
              <a:solidFill>
                <a:srgbClr val="5400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80" name="Google Shape;1080;p36"/>
          <p:cNvGrpSpPr/>
          <p:nvPr/>
        </p:nvGrpSpPr>
        <p:grpSpPr>
          <a:xfrm>
            <a:off x="2319019" y="6267872"/>
            <a:ext cx="985943" cy="48102"/>
            <a:chOff x="2319019" y="6267872"/>
            <a:chExt cx="985943" cy="48102"/>
          </a:xfrm>
        </p:grpSpPr>
        <p:sp>
          <p:nvSpPr>
            <p:cNvPr id="1081" name="Google Shape;1081;p36"/>
            <p:cNvSpPr/>
            <p:nvPr/>
          </p:nvSpPr>
          <p:spPr>
            <a:xfrm>
              <a:off x="2401147" y="6267872"/>
              <a:ext cx="821690" cy="1905"/>
            </a:xfrm>
            <a:custGeom>
              <a:rect b="b" l="l" r="r" t="t"/>
              <a:pathLst>
                <a:path extrusionOk="0" h="1904" w="821689">
                  <a:moveTo>
                    <a:pt x="0" y="0"/>
                  </a:moveTo>
                  <a:lnTo>
                    <a:pt x="821265"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2" name="Google Shape;1082;p36"/>
            <p:cNvSpPr/>
            <p:nvPr/>
          </p:nvSpPr>
          <p:spPr>
            <a:xfrm>
              <a:off x="2401147" y="6267872"/>
              <a:ext cx="821690" cy="1905"/>
            </a:xfrm>
            <a:custGeom>
              <a:rect b="b" l="l" r="r" t="t"/>
              <a:pathLst>
                <a:path extrusionOk="0" h="1904" w="821689">
                  <a:moveTo>
                    <a:pt x="0" y="0"/>
                  </a:moveTo>
                  <a:lnTo>
                    <a:pt x="821266" y="1711"/>
                  </a:lnTo>
                </a:path>
              </a:pathLst>
            </a:custGeom>
            <a:noFill/>
            <a:ln cap="flat" cmpd="sng" w="30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3" name="Google Shape;1083;p36"/>
            <p:cNvSpPr/>
            <p:nvPr/>
          </p:nvSpPr>
          <p:spPr>
            <a:xfrm>
              <a:off x="2319019" y="6267872"/>
              <a:ext cx="82550" cy="1905"/>
            </a:xfrm>
            <a:custGeom>
              <a:rect b="b" l="l" r="r" t="t"/>
              <a:pathLst>
                <a:path extrusionOk="0" h="1904" w="82550">
                  <a:moveTo>
                    <a:pt x="0" y="0"/>
                  </a:moveTo>
                  <a:lnTo>
                    <a:pt x="82127"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4" name="Google Shape;1084;p36"/>
            <p:cNvSpPr/>
            <p:nvPr/>
          </p:nvSpPr>
          <p:spPr>
            <a:xfrm>
              <a:off x="2319019" y="6267872"/>
              <a:ext cx="82550" cy="1905"/>
            </a:xfrm>
            <a:custGeom>
              <a:rect b="b" l="l" r="r" t="t"/>
              <a:pathLst>
                <a:path extrusionOk="0" h="1904" w="82550">
                  <a:moveTo>
                    <a:pt x="0" y="0"/>
                  </a:moveTo>
                  <a:lnTo>
                    <a:pt x="82126" y="1711"/>
                  </a:lnTo>
                </a:path>
              </a:pathLst>
            </a:custGeom>
            <a:noFill/>
            <a:ln cap="flat" cmpd="sng" w="307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5" name="Google Shape;1085;p36"/>
            <p:cNvSpPr/>
            <p:nvPr/>
          </p:nvSpPr>
          <p:spPr>
            <a:xfrm>
              <a:off x="3222412" y="6267872"/>
              <a:ext cx="82550" cy="1905"/>
            </a:xfrm>
            <a:custGeom>
              <a:rect b="b" l="l" r="r" t="t"/>
              <a:pathLst>
                <a:path extrusionOk="0" h="1904" w="82550">
                  <a:moveTo>
                    <a:pt x="0" y="0"/>
                  </a:moveTo>
                  <a:lnTo>
                    <a:pt x="82127"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6" name="Google Shape;1086;p36"/>
            <p:cNvSpPr/>
            <p:nvPr/>
          </p:nvSpPr>
          <p:spPr>
            <a:xfrm>
              <a:off x="3222412" y="6267872"/>
              <a:ext cx="82550" cy="1905"/>
            </a:xfrm>
            <a:custGeom>
              <a:rect b="b" l="l" r="r" t="t"/>
              <a:pathLst>
                <a:path extrusionOk="0" h="1904" w="82550">
                  <a:moveTo>
                    <a:pt x="0" y="0"/>
                  </a:moveTo>
                  <a:lnTo>
                    <a:pt x="82126" y="1711"/>
                  </a:lnTo>
                </a:path>
              </a:pathLst>
            </a:custGeom>
            <a:noFill/>
            <a:ln cap="flat" cmpd="sng" w="30775">
              <a:solidFill>
                <a:srgbClr val="5400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7" name="Google Shape;1087;p36"/>
            <p:cNvSpPr/>
            <p:nvPr/>
          </p:nvSpPr>
          <p:spPr>
            <a:xfrm>
              <a:off x="2401147" y="6314069"/>
              <a:ext cx="821690" cy="1905"/>
            </a:xfrm>
            <a:custGeom>
              <a:rect b="b" l="l" r="r" t="t"/>
              <a:pathLst>
                <a:path extrusionOk="0" h="1904" w="821689">
                  <a:moveTo>
                    <a:pt x="0" y="0"/>
                  </a:moveTo>
                  <a:lnTo>
                    <a:pt x="821265" y="1710"/>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8" name="Google Shape;1088;p36"/>
            <p:cNvSpPr/>
            <p:nvPr/>
          </p:nvSpPr>
          <p:spPr>
            <a:xfrm>
              <a:off x="2401147" y="6314069"/>
              <a:ext cx="821690" cy="1905"/>
            </a:xfrm>
            <a:custGeom>
              <a:rect b="b" l="l" r="r" t="t"/>
              <a:pathLst>
                <a:path extrusionOk="0" h="1904" w="821689">
                  <a:moveTo>
                    <a:pt x="0" y="0"/>
                  </a:moveTo>
                  <a:lnTo>
                    <a:pt x="821266" y="1711"/>
                  </a:lnTo>
                </a:path>
              </a:pathLst>
            </a:custGeom>
            <a:noFill/>
            <a:ln cap="flat" cmpd="sng" w="30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89" name="Google Shape;1089;p36"/>
            <p:cNvSpPr/>
            <p:nvPr/>
          </p:nvSpPr>
          <p:spPr>
            <a:xfrm>
              <a:off x="2319019" y="6314069"/>
              <a:ext cx="82550" cy="1905"/>
            </a:xfrm>
            <a:custGeom>
              <a:rect b="b" l="l" r="r" t="t"/>
              <a:pathLst>
                <a:path extrusionOk="0" h="1904" w="82550">
                  <a:moveTo>
                    <a:pt x="0" y="0"/>
                  </a:moveTo>
                  <a:lnTo>
                    <a:pt x="82127" y="1710"/>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0" name="Google Shape;1090;p36"/>
            <p:cNvSpPr/>
            <p:nvPr/>
          </p:nvSpPr>
          <p:spPr>
            <a:xfrm>
              <a:off x="2319019" y="6314069"/>
              <a:ext cx="82550" cy="1905"/>
            </a:xfrm>
            <a:custGeom>
              <a:rect b="b" l="l" r="r" t="t"/>
              <a:pathLst>
                <a:path extrusionOk="0" h="1904" w="82550">
                  <a:moveTo>
                    <a:pt x="0" y="0"/>
                  </a:moveTo>
                  <a:lnTo>
                    <a:pt x="82126" y="1711"/>
                  </a:lnTo>
                </a:path>
              </a:pathLst>
            </a:custGeom>
            <a:noFill/>
            <a:ln cap="flat" cmpd="sng" w="307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1" name="Google Shape;1091;p36"/>
            <p:cNvSpPr/>
            <p:nvPr/>
          </p:nvSpPr>
          <p:spPr>
            <a:xfrm>
              <a:off x="3222412" y="6314069"/>
              <a:ext cx="82550" cy="1905"/>
            </a:xfrm>
            <a:custGeom>
              <a:rect b="b" l="l" r="r" t="t"/>
              <a:pathLst>
                <a:path extrusionOk="0" h="1904" w="82550">
                  <a:moveTo>
                    <a:pt x="0" y="0"/>
                  </a:moveTo>
                  <a:lnTo>
                    <a:pt x="82127" y="1710"/>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2" name="Google Shape;1092;p36"/>
            <p:cNvSpPr/>
            <p:nvPr/>
          </p:nvSpPr>
          <p:spPr>
            <a:xfrm>
              <a:off x="3222412" y="6314069"/>
              <a:ext cx="82550" cy="1905"/>
            </a:xfrm>
            <a:custGeom>
              <a:rect b="b" l="l" r="r" t="t"/>
              <a:pathLst>
                <a:path extrusionOk="0" h="1904" w="82550">
                  <a:moveTo>
                    <a:pt x="0" y="0"/>
                  </a:moveTo>
                  <a:lnTo>
                    <a:pt x="82126" y="1711"/>
                  </a:lnTo>
                </a:path>
              </a:pathLst>
            </a:custGeom>
            <a:noFill/>
            <a:ln cap="flat" cmpd="sng" w="30775">
              <a:solidFill>
                <a:srgbClr val="5400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093" name="Google Shape;1093;p36"/>
          <p:cNvGrpSpPr/>
          <p:nvPr/>
        </p:nvGrpSpPr>
        <p:grpSpPr>
          <a:xfrm>
            <a:off x="840740" y="6267872"/>
            <a:ext cx="985942" cy="48102"/>
            <a:chOff x="840740" y="6267872"/>
            <a:chExt cx="985942" cy="48102"/>
          </a:xfrm>
        </p:grpSpPr>
        <p:sp>
          <p:nvSpPr>
            <p:cNvPr id="1094" name="Google Shape;1094;p36"/>
            <p:cNvSpPr/>
            <p:nvPr/>
          </p:nvSpPr>
          <p:spPr>
            <a:xfrm>
              <a:off x="922866" y="6267872"/>
              <a:ext cx="821690" cy="1905"/>
            </a:xfrm>
            <a:custGeom>
              <a:rect b="b" l="l" r="r" t="t"/>
              <a:pathLst>
                <a:path extrusionOk="0" h="1904" w="821689">
                  <a:moveTo>
                    <a:pt x="0" y="0"/>
                  </a:moveTo>
                  <a:lnTo>
                    <a:pt x="821266"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5" name="Google Shape;1095;p36"/>
            <p:cNvSpPr/>
            <p:nvPr/>
          </p:nvSpPr>
          <p:spPr>
            <a:xfrm>
              <a:off x="922866" y="6267872"/>
              <a:ext cx="821690" cy="1905"/>
            </a:xfrm>
            <a:custGeom>
              <a:rect b="b" l="l" r="r" t="t"/>
              <a:pathLst>
                <a:path extrusionOk="0" h="1904" w="821689">
                  <a:moveTo>
                    <a:pt x="0" y="0"/>
                  </a:moveTo>
                  <a:lnTo>
                    <a:pt x="821266" y="1711"/>
                  </a:lnTo>
                </a:path>
              </a:pathLst>
            </a:custGeom>
            <a:noFill/>
            <a:ln cap="flat" cmpd="sng" w="30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6" name="Google Shape;1096;p36"/>
            <p:cNvSpPr/>
            <p:nvPr/>
          </p:nvSpPr>
          <p:spPr>
            <a:xfrm>
              <a:off x="840740" y="6267872"/>
              <a:ext cx="82550" cy="1905"/>
            </a:xfrm>
            <a:custGeom>
              <a:rect b="b" l="l" r="r" t="t"/>
              <a:pathLst>
                <a:path extrusionOk="0" h="1904" w="82550">
                  <a:moveTo>
                    <a:pt x="0" y="0"/>
                  </a:moveTo>
                  <a:lnTo>
                    <a:pt x="82126"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7" name="Google Shape;1097;p36"/>
            <p:cNvSpPr/>
            <p:nvPr/>
          </p:nvSpPr>
          <p:spPr>
            <a:xfrm>
              <a:off x="840740" y="6267872"/>
              <a:ext cx="82550" cy="1905"/>
            </a:xfrm>
            <a:custGeom>
              <a:rect b="b" l="l" r="r" t="t"/>
              <a:pathLst>
                <a:path extrusionOk="0" h="1904" w="82550">
                  <a:moveTo>
                    <a:pt x="0" y="0"/>
                  </a:moveTo>
                  <a:lnTo>
                    <a:pt x="82126" y="1711"/>
                  </a:lnTo>
                </a:path>
              </a:pathLst>
            </a:custGeom>
            <a:noFill/>
            <a:ln cap="flat" cmpd="sng" w="307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8" name="Google Shape;1098;p36"/>
            <p:cNvSpPr/>
            <p:nvPr/>
          </p:nvSpPr>
          <p:spPr>
            <a:xfrm>
              <a:off x="1744132" y="6267872"/>
              <a:ext cx="82550" cy="1905"/>
            </a:xfrm>
            <a:custGeom>
              <a:rect b="b" l="l" r="r" t="t"/>
              <a:pathLst>
                <a:path extrusionOk="0" h="1904" w="82550">
                  <a:moveTo>
                    <a:pt x="0" y="0"/>
                  </a:moveTo>
                  <a:lnTo>
                    <a:pt x="82127"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99" name="Google Shape;1099;p36"/>
            <p:cNvSpPr/>
            <p:nvPr/>
          </p:nvSpPr>
          <p:spPr>
            <a:xfrm>
              <a:off x="1744132" y="6267872"/>
              <a:ext cx="82550" cy="1905"/>
            </a:xfrm>
            <a:custGeom>
              <a:rect b="b" l="l" r="r" t="t"/>
              <a:pathLst>
                <a:path extrusionOk="0" h="1904" w="82550">
                  <a:moveTo>
                    <a:pt x="0" y="0"/>
                  </a:moveTo>
                  <a:lnTo>
                    <a:pt x="82126" y="1711"/>
                  </a:lnTo>
                </a:path>
              </a:pathLst>
            </a:custGeom>
            <a:noFill/>
            <a:ln cap="flat" cmpd="sng" w="30775">
              <a:solidFill>
                <a:srgbClr val="5400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0" name="Google Shape;1100;p36"/>
            <p:cNvSpPr/>
            <p:nvPr/>
          </p:nvSpPr>
          <p:spPr>
            <a:xfrm>
              <a:off x="922866" y="6314069"/>
              <a:ext cx="821690" cy="1905"/>
            </a:xfrm>
            <a:custGeom>
              <a:rect b="b" l="l" r="r" t="t"/>
              <a:pathLst>
                <a:path extrusionOk="0" h="1904" w="821689">
                  <a:moveTo>
                    <a:pt x="0" y="0"/>
                  </a:moveTo>
                  <a:lnTo>
                    <a:pt x="821266" y="1710"/>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1" name="Google Shape;1101;p36"/>
            <p:cNvSpPr/>
            <p:nvPr/>
          </p:nvSpPr>
          <p:spPr>
            <a:xfrm>
              <a:off x="922866" y="6314069"/>
              <a:ext cx="821690" cy="1905"/>
            </a:xfrm>
            <a:custGeom>
              <a:rect b="b" l="l" r="r" t="t"/>
              <a:pathLst>
                <a:path extrusionOk="0" h="1904" w="821689">
                  <a:moveTo>
                    <a:pt x="0" y="0"/>
                  </a:moveTo>
                  <a:lnTo>
                    <a:pt x="821266" y="1711"/>
                  </a:lnTo>
                </a:path>
              </a:pathLst>
            </a:custGeom>
            <a:noFill/>
            <a:ln cap="flat" cmpd="sng" w="30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2" name="Google Shape;1102;p36"/>
            <p:cNvSpPr/>
            <p:nvPr/>
          </p:nvSpPr>
          <p:spPr>
            <a:xfrm>
              <a:off x="840740" y="6314069"/>
              <a:ext cx="82550" cy="1905"/>
            </a:xfrm>
            <a:custGeom>
              <a:rect b="b" l="l" r="r" t="t"/>
              <a:pathLst>
                <a:path extrusionOk="0" h="1904" w="82550">
                  <a:moveTo>
                    <a:pt x="0" y="0"/>
                  </a:moveTo>
                  <a:lnTo>
                    <a:pt x="82126" y="1710"/>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3" name="Google Shape;1103;p36"/>
            <p:cNvSpPr/>
            <p:nvPr/>
          </p:nvSpPr>
          <p:spPr>
            <a:xfrm>
              <a:off x="840740" y="6314069"/>
              <a:ext cx="82550" cy="1905"/>
            </a:xfrm>
            <a:custGeom>
              <a:rect b="b" l="l" r="r" t="t"/>
              <a:pathLst>
                <a:path extrusionOk="0" h="1904" w="82550">
                  <a:moveTo>
                    <a:pt x="0" y="0"/>
                  </a:moveTo>
                  <a:lnTo>
                    <a:pt x="82126" y="1711"/>
                  </a:lnTo>
                </a:path>
              </a:pathLst>
            </a:custGeom>
            <a:noFill/>
            <a:ln cap="flat" cmpd="sng" w="307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4" name="Google Shape;1104;p36"/>
            <p:cNvSpPr/>
            <p:nvPr/>
          </p:nvSpPr>
          <p:spPr>
            <a:xfrm>
              <a:off x="1744132" y="6314069"/>
              <a:ext cx="82550" cy="1905"/>
            </a:xfrm>
            <a:custGeom>
              <a:rect b="b" l="l" r="r" t="t"/>
              <a:pathLst>
                <a:path extrusionOk="0" h="1904" w="82550">
                  <a:moveTo>
                    <a:pt x="0" y="0"/>
                  </a:moveTo>
                  <a:lnTo>
                    <a:pt x="82127" y="1710"/>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5" name="Google Shape;1105;p36"/>
            <p:cNvSpPr/>
            <p:nvPr/>
          </p:nvSpPr>
          <p:spPr>
            <a:xfrm>
              <a:off x="1744132" y="6314069"/>
              <a:ext cx="82550" cy="1905"/>
            </a:xfrm>
            <a:custGeom>
              <a:rect b="b" l="l" r="r" t="t"/>
              <a:pathLst>
                <a:path extrusionOk="0" h="1904" w="82550">
                  <a:moveTo>
                    <a:pt x="0" y="0"/>
                  </a:moveTo>
                  <a:lnTo>
                    <a:pt x="82126" y="1711"/>
                  </a:lnTo>
                </a:path>
              </a:pathLst>
            </a:custGeom>
            <a:noFill/>
            <a:ln cap="flat" cmpd="sng" w="30775">
              <a:solidFill>
                <a:srgbClr val="5400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06" name="Google Shape;1106;p36"/>
          <p:cNvGrpSpPr/>
          <p:nvPr/>
        </p:nvGrpSpPr>
        <p:grpSpPr>
          <a:xfrm>
            <a:off x="1662007" y="6924885"/>
            <a:ext cx="985943" cy="48101"/>
            <a:chOff x="1662007" y="6924885"/>
            <a:chExt cx="985943" cy="48101"/>
          </a:xfrm>
        </p:grpSpPr>
        <p:sp>
          <p:nvSpPr>
            <p:cNvPr id="1107" name="Google Shape;1107;p36"/>
            <p:cNvSpPr/>
            <p:nvPr/>
          </p:nvSpPr>
          <p:spPr>
            <a:xfrm>
              <a:off x="1744132" y="6924885"/>
              <a:ext cx="821690" cy="1905"/>
            </a:xfrm>
            <a:custGeom>
              <a:rect b="b" l="l" r="r" t="t"/>
              <a:pathLst>
                <a:path extrusionOk="0" h="1904" w="821689">
                  <a:moveTo>
                    <a:pt x="0" y="0"/>
                  </a:moveTo>
                  <a:lnTo>
                    <a:pt x="821267"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8" name="Google Shape;1108;p36"/>
            <p:cNvSpPr/>
            <p:nvPr/>
          </p:nvSpPr>
          <p:spPr>
            <a:xfrm>
              <a:off x="1744132" y="6924885"/>
              <a:ext cx="821690" cy="1905"/>
            </a:xfrm>
            <a:custGeom>
              <a:rect b="b" l="l" r="r" t="t"/>
              <a:pathLst>
                <a:path extrusionOk="0" h="1904" w="821689">
                  <a:moveTo>
                    <a:pt x="0" y="0"/>
                  </a:moveTo>
                  <a:lnTo>
                    <a:pt x="821266" y="1711"/>
                  </a:lnTo>
                </a:path>
              </a:pathLst>
            </a:custGeom>
            <a:noFill/>
            <a:ln cap="flat" cmpd="sng" w="30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09" name="Google Shape;1109;p36"/>
            <p:cNvSpPr/>
            <p:nvPr/>
          </p:nvSpPr>
          <p:spPr>
            <a:xfrm>
              <a:off x="1662007" y="6924885"/>
              <a:ext cx="82550" cy="1905"/>
            </a:xfrm>
            <a:custGeom>
              <a:rect b="b" l="l" r="r" t="t"/>
              <a:pathLst>
                <a:path extrusionOk="0" h="1904" w="82550">
                  <a:moveTo>
                    <a:pt x="0" y="0"/>
                  </a:moveTo>
                  <a:lnTo>
                    <a:pt x="82125"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0" name="Google Shape;1110;p36"/>
            <p:cNvSpPr/>
            <p:nvPr/>
          </p:nvSpPr>
          <p:spPr>
            <a:xfrm>
              <a:off x="1662007" y="6924885"/>
              <a:ext cx="82550" cy="1905"/>
            </a:xfrm>
            <a:custGeom>
              <a:rect b="b" l="l" r="r" t="t"/>
              <a:pathLst>
                <a:path extrusionOk="0" h="1904" w="82550">
                  <a:moveTo>
                    <a:pt x="0" y="0"/>
                  </a:moveTo>
                  <a:lnTo>
                    <a:pt x="82126" y="1711"/>
                  </a:lnTo>
                </a:path>
              </a:pathLst>
            </a:custGeom>
            <a:noFill/>
            <a:ln cap="flat" cmpd="sng" w="307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1" name="Google Shape;1111;p36"/>
            <p:cNvSpPr/>
            <p:nvPr/>
          </p:nvSpPr>
          <p:spPr>
            <a:xfrm>
              <a:off x="2565400" y="6924885"/>
              <a:ext cx="82550" cy="1905"/>
            </a:xfrm>
            <a:custGeom>
              <a:rect b="b" l="l" r="r" t="t"/>
              <a:pathLst>
                <a:path extrusionOk="0" h="1904" w="82550">
                  <a:moveTo>
                    <a:pt x="0" y="0"/>
                  </a:moveTo>
                  <a:lnTo>
                    <a:pt x="82127"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2" name="Google Shape;1112;p36"/>
            <p:cNvSpPr/>
            <p:nvPr/>
          </p:nvSpPr>
          <p:spPr>
            <a:xfrm>
              <a:off x="2565400" y="6924885"/>
              <a:ext cx="82550" cy="1905"/>
            </a:xfrm>
            <a:custGeom>
              <a:rect b="b" l="l" r="r" t="t"/>
              <a:pathLst>
                <a:path extrusionOk="0" h="1904" w="82550">
                  <a:moveTo>
                    <a:pt x="0" y="0"/>
                  </a:moveTo>
                  <a:lnTo>
                    <a:pt x="82126" y="1711"/>
                  </a:lnTo>
                </a:path>
              </a:pathLst>
            </a:custGeom>
            <a:noFill/>
            <a:ln cap="flat" cmpd="sng" w="30775">
              <a:solidFill>
                <a:srgbClr val="5400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3" name="Google Shape;1113;p36"/>
            <p:cNvSpPr/>
            <p:nvPr/>
          </p:nvSpPr>
          <p:spPr>
            <a:xfrm>
              <a:off x="1744132" y="6971081"/>
              <a:ext cx="821690" cy="1905"/>
            </a:xfrm>
            <a:custGeom>
              <a:rect b="b" l="l" r="r" t="t"/>
              <a:pathLst>
                <a:path extrusionOk="0" h="1904" w="821689">
                  <a:moveTo>
                    <a:pt x="0" y="0"/>
                  </a:moveTo>
                  <a:lnTo>
                    <a:pt x="821267"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4" name="Google Shape;1114;p36"/>
            <p:cNvSpPr/>
            <p:nvPr/>
          </p:nvSpPr>
          <p:spPr>
            <a:xfrm>
              <a:off x="1744132" y="6971081"/>
              <a:ext cx="821690" cy="1905"/>
            </a:xfrm>
            <a:custGeom>
              <a:rect b="b" l="l" r="r" t="t"/>
              <a:pathLst>
                <a:path extrusionOk="0" h="1904" w="821689">
                  <a:moveTo>
                    <a:pt x="0" y="0"/>
                  </a:moveTo>
                  <a:lnTo>
                    <a:pt x="821266" y="1711"/>
                  </a:lnTo>
                </a:path>
              </a:pathLst>
            </a:custGeom>
            <a:noFill/>
            <a:ln cap="flat" cmpd="sng" w="30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5" name="Google Shape;1115;p36"/>
            <p:cNvSpPr/>
            <p:nvPr/>
          </p:nvSpPr>
          <p:spPr>
            <a:xfrm>
              <a:off x="1662007" y="6971081"/>
              <a:ext cx="82550" cy="1905"/>
            </a:xfrm>
            <a:custGeom>
              <a:rect b="b" l="l" r="r" t="t"/>
              <a:pathLst>
                <a:path extrusionOk="0" h="1904" w="82550">
                  <a:moveTo>
                    <a:pt x="0" y="0"/>
                  </a:moveTo>
                  <a:lnTo>
                    <a:pt x="82125"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6" name="Google Shape;1116;p36"/>
            <p:cNvSpPr/>
            <p:nvPr/>
          </p:nvSpPr>
          <p:spPr>
            <a:xfrm>
              <a:off x="1662007" y="6971081"/>
              <a:ext cx="82550" cy="1905"/>
            </a:xfrm>
            <a:custGeom>
              <a:rect b="b" l="l" r="r" t="t"/>
              <a:pathLst>
                <a:path extrusionOk="0" h="1904" w="82550">
                  <a:moveTo>
                    <a:pt x="0" y="0"/>
                  </a:moveTo>
                  <a:lnTo>
                    <a:pt x="82126" y="1711"/>
                  </a:lnTo>
                </a:path>
              </a:pathLst>
            </a:custGeom>
            <a:noFill/>
            <a:ln cap="flat" cmpd="sng" w="307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7" name="Google Shape;1117;p36"/>
            <p:cNvSpPr/>
            <p:nvPr/>
          </p:nvSpPr>
          <p:spPr>
            <a:xfrm>
              <a:off x="2565400" y="6971081"/>
              <a:ext cx="82550" cy="1905"/>
            </a:xfrm>
            <a:custGeom>
              <a:rect b="b" l="l" r="r" t="t"/>
              <a:pathLst>
                <a:path extrusionOk="0" h="1904" w="82550">
                  <a:moveTo>
                    <a:pt x="0" y="0"/>
                  </a:moveTo>
                  <a:lnTo>
                    <a:pt x="82127"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18" name="Google Shape;1118;p36"/>
            <p:cNvSpPr/>
            <p:nvPr/>
          </p:nvSpPr>
          <p:spPr>
            <a:xfrm>
              <a:off x="2565400" y="6971081"/>
              <a:ext cx="82550" cy="1905"/>
            </a:xfrm>
            <a:custGeom>
              <a:rect b="b" l="l" r="r" t="t"/>
              <a:pathLst>
                <a:path extrusionOk="0" h="1904" w="82550">
                  <a:moveTo>
                    <a:pt x="0" y="0"/>
                  </a:moveTo>
                  <a:lnTo>
                    <a:pt x="82126" y="1711"/>
                  </a:lnTo>
                </a:path>
              </a:pathLst>
            </a:custGeom>
            <a:noFill/>
            <a:ln cap="flat" cmpd="sng" w="30775">
              <a:solidFill>
                <a:srgbClr val="5400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19" name="Google Shape;1119;p36"/>
          <p:cNvGrpSpPr/>
          <p:nvPr/>
        </p:nvGrpSpPr>
        <p:grpSpPr>
          <a:xfrm>
            <a:off x="2729652" y="6596379"/>
            <a:ext cx="985945" cy="48100"/>
            <a:chOff x="2729652" y="6596379"/>
            <a:chExt cx="985945" cy="48100"/>
          </a:xfrm>
        </p:grpSpPr>
        <p:sp>
          <p:nvSpPr>
            <p:cNvPr id="1120" name="Google Shape;1120;p36"/>
            <p:cNvSpPr/>
            <p:nvPr/>
          </p:nvSpPr>
          <p:spPr>
            <a:xfrm>
              <a:off x="2811779" y="6596379"/>
              <a:ext cx="821690" cy="1905"/>
            </a:xfrm>
            <a:custGeom>
              <a:rect b="b" l="l" r="r" t="t"/>
              <a:pathLst>
                <a:path extrusionOk="0" h="1904" w="821689">
                  <a:moveTo>
                    <a:pt x="0" y="0"/>
                  </a:moveTo>
                  <a:lnTo>
                    <a:pt x="821267"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1" name="Google Shape;1121;p36"/>
            <p:cNvSpPr/>
            <p:nvPr/>
          </p:nvSpPr>
          <p:spPr>
            <a:xfrm>
              <a:off x="2811779" y="6596379"/>
              <a:ext cx="821690" cy="1905"/>
            </a:xfrm>
            <a:custGeom>
              <a:rect b="b" l="l" r="r" t="t"/>
              <a:pathLst>
                <a:path extrusionOk="0" h="1904" w="821689">
                  <a:moveTo>
                    <a:pt x="0" y="0"/>
                  </a:moveTo>
                  <a:lnTo>
                    <a:pt x="821266" y="1711"/>
                  </a:lnTo>
                </a:path>
              </a:pathLst>
            </a:custGeom>
            <a:noFill/>
            <a:ln cap="flat" cmpd="sng" w="30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2" name="Google Shape;1122;p36"/>
            <p:cNvSpPr/>
            <p:nvPr/>
          </p:nvSpPr>
          <p:spPr>
            <a:xfrm>
              <a:off x="2729652" y="6596379"/>
              <a:ext cx="82550" cy="1905"/>
            </a:xfrm>
            <a:custGeom>
              <a:rect b="b" l="l" r="r" t="t"/>
              <a:pathLst>
                <a:path extrusionOk="0" h="1904" w="82550">
                  <a:moveTo>
                    <a:pt x="0" y="0"/>
                  </a:moveTo>
                  <a:lnTo>
                    <a:pt x="82127"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3" name="Google Shape;1123;p36"/>
            <p:cNvSpPr/>
            <p:nvPr/>
          </p:nvSpPr>
          <p:spPr>
            <a:xfrm>
              <a:off x="2729652" y="6596379"/>
              <a:ext cx="82550" cy="1905"/>
            </a:xfrm>
            <a:custGeom>
              <a:rect b="b" l="l" r="r" t="t"/>
              <a:pathLst>
                <a:path extrusionOk="0" h="1904" w="82550">
                  <a:moveTo>
                    <a:pt x="0" y="0"/>
                  </a:moveTo>
                  <a:lnTo>
                    <a:pt x="82126" y="1711"/>
                  </a:lnTo>
                </a:path>
              </a:pathLst>
            </a:custGeom>
            <a:noFill/>
            <a:ln cap="flat" cmpd="sng" w="307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4" name="Google Shape;1124;p36"/>
            <p:cNvSpPr/>
            <p:nvPr/>
          </p:nvSpPr>
          <p:spPr>
            <a:xfrm>
              <a:off x="3633047" y="6596379"/>
              <a:ext cx="82550" cy="1905"/>
            </a:xfrm>
            <a:custGeom>
              <a:rect b="b" l="l" r="r" t="t"/>
              <a:pathLst>
                <a:path extrusionOk="0" h="1904" w="82550">
                  <a:moveTo>
                    <a:pt x="0" y="0"/>
                  </a:moveTo>
                  <a:lnTo>
                    <a:pt x="82125"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5" name="Google Shape;1125;p36"/>
            <p:cNvSpPr/>
            <p:nvPr/>
          </p:nvSpPr>
          <p:spPr>
            <a:xfrm>
              <a:off x="3633047" y="6596379"/>
              <a:ext cx="82550" cy="1905"/>
            </a:xfrm>
            <a:custGeom>
              <a:rect b="b" l="l" r="r" t="t"/>
              <a:pathLst>
                <a:path extrusionOk="0" h="1904" w="82550">
                  <a:moveTo>
                    <a:pt x="0" y="0"/>
                  </a:moveTo>
                  <a:lnTo>
                    <a:pt x="82126" y="1711"/>
                  </a:lnTo>
                </a:path>
              </a:pathLst>
            </a:custGeom>
            <a:noFill/>
            <a:ln cap="flat" cmpd="sng" w="30775">
              <a:solidFill>
                <a:srgbClr val="5400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6" name="Google Shape;1126;p36"/>
            <p:cNvSpPr/>
            <p:nvPr/>
          </p:nvSpPr>
          <p:spPr>
            <a:xfrm>
              <a:off x="2811779" y="6642574"/>
              <a:ext cx="821690" cy="1905"/>
            </a:xfrm>
            <a:custGeom>
              <a:rect b="b" l="l" r="r" t="t"/>
              <a:pathLst>
                <a:path extrusionOk="0" h="1904" w="821689">
                  <a:moveTo>
                    <a:pt x="0" y="0"/>
                  </a:moveTo>
                  <a:lnTo>
                    <a:pt x="821267"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7" name="Google Shape;1127;p36"/>
            <p:cNvSpPr/>
            <p:nvPr/>
          </p:nvSpPr>
          <p:spPr>
            <a:xfrm>
              <a:off x="2811779" y="6642574"/>
              <a:ext cx="821690" cy="1905"/>
            </a:xfrm>
            <a:custGeom>
              <a:rect b="b" l="l" r="r" t="t"/>
              <a:pathLst>
                <a:path extrusionOk="0" h="1904" w="821689">
                  <a:moveTo>
                    <a:pt x="0" y="0"/>
                  </a:moveTo>
                  <a:lnTo>
                    <a:pt x="821266" y="1711"/>
                  </a:lnTo>
                </a:path>
              </a:pathLst>
            </a:custGeom>
            <a:noFill/>
            <a:ln cap="flat" cmpd="sng" w="30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8" name="Google Shape;1128;p36"/>
            <p:cNvSpPr/>
            <p:nvPr/>
          </p:nvSpPr>
          <p:spPr>
            <a:xfrm>
              <a:off x="2729652" y="6642574"/>
              <a:ext cx="82550" cy="1905"/>
            </a:xfrm>
            <a:custGeom>
              <a:rect b="b" l="l" r="r" t="t"/>
              <a:pathLst>
                <a:path extrusionOk="0" h="1904" w="82550">
                  <a:moveTo>
                    <a:pt x="0" y="0"/>
                  </a:moveTo>
                  <a:lnTo>
                    <a:pt x="82127"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29" name="Google Shape;1129;p36"/>
            <p:cNvSpPr/>
            <p:nvPr/>
          </p:nvSpPr>
          <p:spPr>
            <a:xfrm>
              <a:off x="2729652" y="6642574"/>
              <a:ext cx="82550" cy="1905"/>
            </a:xfrm>
            <a:custGeom>
              <a:rect b="b" l="l" r="r" t="t"/>
              <a:pathLst>
                <a:path extrusionOk="0" h="1904" w="82550">
                  <a:moveTo>
                    <a:pt x="0" y="0"/>
                  </a:moveTo>
                  <a:lnTo>
                    <a:pt x="82126" y="1711"/>
                  </a:lnTo>
                </a:path>
              </a:pathLst>
            </a:custGeom>
            <a:noFill/>
            <a:ln cap="flat" cmpd="sng" w="307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0" name="Google Shape;1130;p36"/>
            <p:cNvSpPr/>
            <p:nvPr/>
          </p:nvSpPr>
          <p:spPr>
            <a:xfrm>
              <a:off x="3633047" y="6642574"/>
              <a:ext cx="82550" cy="1905"/>
            </a:xfrm>
            <a:custGeom>
              <a:rect b="b" l="l" r="r" t="t"/>
              <a:pathLst>
                <a:path extrusionOk="0" h="1904" w="82550">
                  <a:moveTo>
                    <a:pt x="0" y="0"/>
                  </a:moveTo>
                  <a:lnTo>
                    <a:pt x="82125"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1" name="Google Shape;1131;p36"/>
            <p:cNvSpPr/>
            <p:nvPr/>
          </p:nvSpPr>
          <p:spPr>
            <a:xfrm>
              <a:off x="3633047" y="6642574"/>
              <a:ext cx="82550" cy="1905"/>
            </a:xfrm>
            <a:custGeom>
              <a:rect b="b" l="l" r="r" t="t"/>
              <a:pathLst>
                <a:path extrusionOk="0" h="1904" w="82550">
                  <a:moveTo>
                    <a:pt x="0" y="0"/>
                  </a:moveTo>
                  <a:lnTo>
                    <a:pt x="82126" y="1711"/>
                  </a:lnTo>
                </a:path>
              </a:pathLst>
            </a:custGeom>
            <a:noFill/>
            <a:ln cap="flat" cmpd="sng" w="30775">
              <a:solidFill>
                <a:srgbClr val="5400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32" name="Google Shape;1132;p36"/>
          <p:cNvGrpSpPr/>
          <p:nvPr/>
        </p:nvGrpSpPr>
        <p:grpSpPr>
          <a:xfrm>
            <a:off x="3550920" y="6185746"/>
            <a:ext cx="985943" cy="48100"/>
            <a:chOff x="3550920" y="6185746"/>
            <a:chExt cx="985943" cy="48100"/>
          </a:xfrm>
        </p:grpSpPr>
        <p:sp>
          <p:nvSpPr>
            <p:cNvPr id="1133" name="Google Shape;1133;p36"/>
            <p:cNvSpPr/>
            <p:nvPr/>
          </p:nvSpPr>
          <p:spPr>
            <a:xfrm>
              <a:off x="3633047" y="6185746"/>
              <a:ext cx="821690" cy="1905"/>
            </a:xfrm>
            <a:custGeom>
              <a:rect b="b" l="l" r="r" t="t"/>
              <a:pathLst>
                <a:path extrusionOk="0" h="1904" w="821689">
                  <a:moveTo>
                    <a:pt x="0" y="0"/>
                  </a:moveTo>
                  <a:lnTo>
                    <a:pt x="821265" y="1710"/>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4" name="Google Shape;1134;p36"/>
            <p:cNvSpPr/>
            <p:nvPr/>
          </p:nvSpPr>
          <p:spPr>
            <a:xfrm>
              <a:off x="3633047" y="6185746"/>
              <a:ext cx="821690" cy="1905"/>
            </a:xfrm>
            <a:custGeom>
              <a:rect b="b" l="l" r="r" t="t"/>
              <a:pathLst>
                <a:path extrusionOk="0" h="1904" w="821689">
                  <a:moveTo>
                    <a:pt x="0" y="0"/>
                  </a:moveTo>
                  <a:lnTo>
                    <a:pt x="821266" y="1711"/>
                  </a:lnTo>
                </a:path>
              </a:pathLst>
            </a:custGeom>
            <a:noFill/>
            <a:ln cap="flat" cmpd="sng" w="30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5" name="Google Shape;1135;p36"/>
            <p:cNvSpPr/>
            <p:nvPr/>
          </p:nvSpPr>
          <p:spPr>
            <a:xfrm>
              <a:off x="3550920" y="6185746"/>
              <a:ext cx="82550" cy="1905"/>
            </a:xfrm>
            <a:custGeom>
              <a:rect b="b" l="l" r="r" t="t"/>
              <a:pathLst>
                <a:path extrusionOk="0" h="1904" w="82550">
                  <a:moveTo>
                    <a:pt x="0" y="0"/>
                  </a:moveTo>
                  <a:lnTo>
                    <a:pt x="82127" y="1710"/>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6" name="Google Shape;1136;p36"/>
            <p:cNvSpPr/>
            <p:nvPr/>
          </p:nvSpPr>
          <p:spPr>
            <a:xfrm>
              <a:off x="3550920" y="6185746"/>
              <a:ext cx="82550" cy="1905"/>
            </a:xfrm>
            <a:custGeom>
              <a:rect b="b" l="l" r="r" t="t"/>
              <a:pathLst>
                <a:path extrusionOk="0" h="1904" w="82550">
                  <a:moveTo>
                    <a:pt x="0" y="0"/>
                  </a:moveTo>
                  <a:lnTo>
                    <a:pt x="82126" y="1711"/>
                  </a:lnTo>
                </a:path>
              </a:pathLst>
            </a:custGeom>
            <a:noFill/>
            <a:ln cap="flat" cmpd="sng" w="307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7" name="Google Shape;1137;p36"/>
            <p:cNvSpPr/>
            <p:nvPr/>
          </p:nvSpPr>
          <p:spPr>
            <a:xfrm>
              <a:off x="4454313" y="6185746"/>
              <a:ext cx="82550" cy="1905"/>
            </a:xfrm>
            <a:custGeom>
              <a:rect b="b" l="l" r="r" t="t"/>
              <a:pathLst>
                <a:path extrusionOk="0" h="1904" w="82550">
                  <a:moveTo>
                    <a:pt x="0" y="0"/>
                  </a:moveTo>
                  <a:lnTo>
                    <a:pt x="82127" y="1710"/>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8" name="Google Shape;1138;p36"/>
            <p:cNvSpPr/>
            <p:nvPr/>
          </p:nvSpPr>
          <p:spPr>
            <a:xfrm>
              <a:off x="4454313" y="6185746"/>
              <a:ext cx="82550" cy="1905"/>
            </a:xfrm>
            <a:custGeom>
              <a:rect b="b" l="l" r="r" t="t"/>
              <a:pathLst>
                <a:path extrusionOk="0" h="1904" w="82550">
                  <a:moveTo>
                    <a:pt x="0" y="0"/>
                  </a:moveTo>
                  <a:lnTo>
                    <a:pt x="82126" y="1711"/>
                  </a:lnTo>
                </a:path>
              </a:pathLst>
            </a:custGeom>
            <a:noFill/>
            <a:ln cap="flat" cmpd="sng" w="30775">
              <a:solidFill>
                <a:srgbClr val="5400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39" name="Google Shape;1139;p36"/>
            <p:cNvSpPr/>
            <p:nvPr/>
          </p:nvSpPr>
          <p:spPr>
            <a:xfrm>
              <a:off x="3633047" y="6231941"/>
              <a:ext cx="821690" cy="1905"/>
            </a:xfrm>
            <a:custGeom>
              <a:rect b="b" l="l" r="r" t="t"/>
              <a:pathLst>
                <a:path extrusionOk="0" h="1904" w="821689">
                  <a:moveTo>
                    <a:pt x="0" y="0"/>
                  </a:moveTo>
                  <a:lnTo>
                    <a:pt x="821265"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0" name="Google Shape;1140;p36"/>
            <p:cNvSpPr/>
            <p:nvPr/>
          </p:nvSpPr>
          <p:spPr>
            <a:xfrm>
              <a:off x="3633047" y="6231941"/>
              <a:ext cx="821690" cy="1905"/>
            </a:xfrm>
            <a:custGeom>
              <a:rect b="b" l="l" r="r" t="t"/>
              <a:pathLst>
                <a:path extrusionOk="0" h="1904" w="821689">
                  <a:moveTo>
                    <a:pt x="0" y="0"/>
                  </a:moveTo>
                  <a:lnTo>
                    <a:pt x="821266" y="1711"/>
                  </a:lnTo>
                </a:path>
              </a:pathLst>
            </a:custGeom>
            <a:noFill/>
            <a:ln cap="flat" cmpd="sng" w="30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1" name="Google Shape;1141;p36"/>
            <p:cNvSpPr/>
            <p:nvPr/>
          </p:nvSpPr>
          <p:spPr>
            <a:xfrm>
              <a:off x="3550920" y="6231941"/>
              <a:ext cx="82550" cy="1905"/>
            </a:xfrm>
            <a:custGeom>
              <a:rect b="b" l="l" r="r" t="t"/>
              <a:pathLst>
                <a:path extrusionOk="0" h="1904" w="82550">
                  <a:moveTo>
                    <a:pt x="0" y="0"/>
                  </a:moveTo>
                  <a:lnTo>
                    <a:pt x="82127"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2" name="Google Shape;1142;p36"/>
            <p:cNvSpPr/>
            <p:nvPr/>
          </p:nvSpPr>
          <p:spPr>
            <a:xfrm>
              <a:off x="3550920" y="6231941"/>
              <a:ext cx="82550" cy="1905"/>
            </a:xfrm>
            <a:custGeom>
              <a:rect b="b" l="l" r="r" t="t"/>
              <a:pathLst>
                <a:path extrusionOk="0" h="1904" w="82550">
                  <a:moveTo>
                    <a:pt x="0" y="0"/>
                  </a:moveTo>
                  <a:lnTo>
                    <a:pt x="82126" y="1711"/>
                  </a:lnTo>
                </a:path>
              </a:pathLst>
            </a:custGeom>
            <a:noFill/>
            <a:ln cap="flat" cmpd="sng" w="307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3" name="Google Shape;1143;p36"/>
            <p:cNvSpPr/>
            <p:nvPr/>
          </p:nvSpPr>
          <p:spPr>
            <a:xfrm>
              <a:off x="4454313" y="6231941"/>
              <a:ext cx="82550" cy="1905"/>
            </a:xfrm>
            <a:custGeom>
              <a:rect b="b" l="l" r="r" t="t"/>
              <a:pathLst>
                <a:path extrusionOk="0" h="1904" w="82550">
                  <a:moveTo>
                    <a:pt x="0" y="0"/>
                  </a:moveTo>
                  <a:lnTo>
                    <a:pt x="82127"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4" name="Google Shape;1144;p36"/>
            <p:cNvSpPr/>
            <p:nvPr/>
          </p:nvSpPr>
          <p:spPr>
            <a:xfrm>
              <a:off x="4454313" y="6231941"/>
              <a:ext cx="82550" cy="1905"/>
            </a:xfrm>
            <a:custGeom>
              <a:rect b="b" l="l" r="r" t="t"/>
              <a:pathLst>
                <a:path extrusionOk="0" h="1904" w="82550">
                  <a:moveTo>
                    <a:pt x="0" y="0"/>
                  </a:moveTo>
                  <a:lnTo>
                    <a:pt x="82126" y="1711"/>
                  </a:lnTo>
                </a:path>
              </a:pathLst>
            </a:custGeom>
            <a:noFill/>
            <a:ln cap="flat" cmpd="sng" w="30775">
              <a:solidFill>
                <a:srgbClr val="5400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45" name="Google Shape;1145;p36"/>
          <p:cNvGrpSpPr/>
          <p:nvPr/>
        </p:nvGrpSpPr>
        <p:grpSpPr>
          <a:xfrm>
            <a:off x="3058159" y="6924885"/>
            <a:ext cx="985943" cy="48101"/>
            <a:chOff x="3058159" y="6924885"/>
            <a:chExt cx="985943" cy="48101"/>
          </a:xfrm>
        </p:grpSpPr>
        <p:sp>
          <p:nvSpPr>
            <p:cNvPr id="1146" name="Google Shape;1146;p36"/>
            <p:cNvSpPr/>
            <p:nvPr/>
          </p:nvSpPr>
          <p:spPr>
            <a:xfrm>
              <a:off x="3140287" y="6924885"/>
              <a:ext cx="821690" cy="1905"/>
            </a:xfrm>
            <a:custGeom>
              <a:rect b="b" l="l" r="r" t="t"/>
              <a:pathLst>
                <a:path extrusionOk="0" h="1904" w="821689">
                  <a:moveTo>
                    <a:pt x="0" y="0"/>
                  </a:moveTo>
                  <a:lnTo>
                    <a:pt x="821265"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7" name="Google Shape;1147;p36"/>
            <p:cNvSpPr/>
            <p:nvPr/>
          </p:nvSpPr>
          <p:spPr>
            <a:xfrm>
              <a:off x="3140287" y="6924885"/>
              <a:ext cx="821690" cy="1905"/>
            </a:xfrm>
            <a:custGeom>
              <a:rect b="b" l="l" r="r" t="t"/>
              <a:pathLst>
                <a:path extrusionOk="0" h="1904" w="821689">
                  <a:moveTo>
                    <a:pt x="0" y="0"/>
                  </a:moveTo>
                  <a:lnTo>
                    <a:pt x="821266" y="1711"/>
                  </a:lnTo>
                </a:path>
              </a:pathLst>
            </a:custGeom>
            <a:noFill/>
            <a:ln cap="flat" cmpd="sng" w="30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8" name="Google Shape;1148;p36"/>
            <p:cNvSpPr/>
            <p:nvPr/>
          </p:nvSpPr>
          <p:spPr>
            <a:xfrm>
              <a:off x="3058159" y="6924885"/>
              <a:ext cx="82550" cy="1905"/>
            </a:xfrm>
            <a:custGeom>
              <a:rect b="b" l="l" r="r" t="t"/>
              <a:pathLst>
                <a:path extrusionOk="0" h="1904" w="82550">
                  <a:moveTo>
                    <a:pt x="0" y="0"/>
                  </a:moveTo>
                  <a:lnTo>
                    <a:pt x="82127"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49" name="Google Shape;1149;p36"/>
            <p:cNvSpPr/>
            <p:nvPr/>
          </p:nvSpPr>
          <p:spPr>
            <a:xfrm>
              <a:off x="3058159" y="6924885"/>
              <a:ext cx="82550" cy="1905"/>
            </a:xfrm>
            <a:custGeom>
              <a:rect b="b" l="l" r="r" t="t"/>
              <a:pathLst>
                <a:path extrusionOk="0" h="1904" w="82550">
                  <a:moveTo>
                    <a:pt x="0" y="0"/>
                  </a:moveTo>
                  <a:lnTo>
                    <a:pt x="82126" y="1711"/>
                  </a:lnTo>
                </a:path>
              </a:pathLst>
            </a:custGeom>
            <a:noFill/>
            <a:ln cap="flat" cmpd="sng" w="307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0" name="Google Shape;1150;p36"/>
            <p:cNvSpPr/>
            <p:nvPr/>
          </p:nvSpPr>
          <p:spPr>
            <a:xfrm>
              <a:off x="3961552" y="6924885"/>
              <a:ext cx="82550" cy="1905"/>
            </a:xfrm>
            <a:custGeom>
              <a:rect b="b" l="l" r="r" t="t"/>
              <a:pathLst>
                <a:path extrusionOk="0" h="1904" w="82550">
                  <a:moveTo>
                    <a:pt x="0" y="0"/>
                  </a:moveTo>
                  <a:lnTo>
                    <a:pt x="82127"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1" name="Google Shape;1151;p36"/>
            <p:cNvSpPr/>
            <p:nvPr/>
          </p:nvSpPr>
          <p:spPr>
            <a:xfrm>
              <a:off x="3961552" y="6924885"/>
              <a:ext cx="82550" cy="1905"/>
            </a:xfrm>
            <a:custGeom>
              <a:rect b="b" l="l" r="r" t="t"/>
              <a:pathLst>
                <a:path extrusionOk="0" h="1904" w="82550">
                  <a:moveTo>
                    <a:pt x="0" y="0"/>
                  </a:moveTo>
                  <a:lnTo>
                    <a:pt x="82126" y="1711"/>
                  </a:lnTo>
                </a:path>
              </a:pathLst>
            </a:custGeom>
            <a:noFill/>
            <a:ln cap="flat" cmpd="sng" w="30775">
              <a:solidFill>
                <a:srgbClr val="5400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2" name="Google Shape;1152;p36"/>
            <p:cNvSpPr/>
            <p:nvPr/>
          </p:nvSpPr>
          <p:spPr>
            <a:xfrm>
              <a:off x="3140287" y="6971081"/>
              <a:ext cx="821690" cy="1905"/>
            </a:xfrm>
            <a:custGeom>
              <a:rect b="b" l="l" r="r" t="t"/>
              <a:pathLst>
                <a:path extrusionOk="0" h="1904" w="821689">
                  <a:moveTo>
                    <a:pt x="0" y="0"/>
                  </a:moveTo>
                  <a:lnTo>
                    <a:pt x="821265"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3" name="Google Shape;1153;p36"/>
            <p:cNvSpPr/>
            <p:nvPr/>
          </p:nvSpPr>
          <p:spPr>
            <a:xfrm>
              <a:off x="3140287" y="6971081"/>
              <a:ext cx="821690" cy="1905"/>
            </a:xfrm>
            <a:custGeom>
              <a:rect b="b" l="l" r="r" t="t"/>
              <a:pathLst>
                <a:path extrusionOk="0" h="1904" w="821689">
                  <a:moveTo>
                    <a:pt x="0" y="0"/>
                  </a:moveTo>
                  <a:lnTo>
                    <a:pt x="821266" y="1711"/>
                  </a:lnTo>
                </a:path>
              </a:pathLst>
            </a:custGeom>
            <a:noFill/>
            <a:ln cap="flat" cmpd="sng" w="30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4" name="Google Shape;1154;p36"/>
            <p:cNvSpPr/>
            <p:nvPr/>
          </p:nvSpPr>
          <p:spPr>
            <a:xfrm>
              <a:off x="3058159" y="6971081"/>
              <a:ext cx="82550" cy="1905"/>
            </a:xfrm>
            <a:custGeom>
              <a:rect b="b" l="l" r="r" t="t"/>
              <a:pathLst>
                <a:path extrusionOk="0" h="1904" w="82550">
                  <a:moveTo>
                    <a:pt x="0" y="0"/>
                  </a:moveTo>
                  <a:lnTo>
                    <a:pt x="82127"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5" name="Google Shape;1155;p36"/>
            <p:cNvSpPr/>
            <p:nvPr/>
          </p:nvSpPr>
          <p:spPr>
            <a:xfrm>
              <a:off x="3058159" y="6971081"/>
              <a:ext cx="82550" cy="1905"/>
            </a:xfrm>
            <a:custGeom>
              <a:rect b="b" l="l" r="r" t="t"/>
              <a:pathLst>
                <a:path extrusionOk="0" h="1904" w="82550">
                  <a:moveTo>
                    <a:pt x="0" y="0"/>
                  </a:moveTo>
                  <a:lnTo>
                    <a:pt x="82126" y="1711"/>
                  </a:lnTo>
                </a:path>
              </a:pathLst>
            </a:custGeom>
            <a:noFill/>
            <a:ln cap="flat" cmpd="sng" w="307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6" name="Google Shape;1156;p36"/>
            <p:cNvSpPr/>
            <p:nvPr/>
          </p:nvSpPr>
          <p:spPr>
            <a:xfrm>
              <a:off x="3961552" y="6971081"/>
              <a:ext cx="82550" cy="1905"/>
            </a:xfrm>
            <a:custGeom>
              <a:rect b="b" l="l" r="r" t="t"/>
              <a:pathLst>
                <a:path extrusionOk="0" h="1904" w="82550">
                  <a:moveTo>
                    <a:pt x="0" y="0"/>
                  </a:moveTo>
                  <a:lnTo>
                    <a:pt x="82127"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7" name="Google Shape;1157;p36"/>
            <p:cNvSpPr/>
            <p:nvPr/>
          </p:nvSpPr>
          <p:spPr>
            <a:xfrm>
              <a:off x="3961552" y="6971081"/>
              <a:ext cx="82550" cy="1905"/>
            </a:xfrm>
            <a:custGeom>
              <a:rect b="b" l="l" r="r" t="t"/>
              <a:pathLst>
                <a:path extrusionOk="0" h="1904" w="82550">
                  <a:moveTo>
                    <a:pt x="0" y="0"/>
                  </a:moveTo>
                  <a:lnTo>
                    <a:pt x="82126" y="1711"/>
                  </a:lnTo>
                </a:path>
              </a:pathLst>
            </a:custGeom>
            <a:noFill/>
            <a:ln cap="flat" cmpd="sng" w="30775">
              <a:solidFill>
                <a:srgbClr val="5400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1158" name="Google Shape;1158;p36"/>
          <p:cNvGrpSpPr/>
          <p:nvPr/>
        </p:nvGrpSpPr>
        <p:grpSpPr>
          <a:xfrm>
            <a:off x="676486" y="6514252"/>
            <a:ext cx="985944" cy="48102"/>
            <a:chOff x="676486" y="6514252"/>
            <a:chExt cx="985944" cy="48102"/>
          </a:xfrm>
        </p:grpSpPr>
        <p:sp>
          <p:nvSpPr>
            <p:cNvPr id="1159" name="Google Shape;1159;p36"/>
            <p:cNvSpPr/>
            <p:nvPr/>
          </p:nvSpPr>
          <p:spPr>
            <a:xfrm>
              <a:off x="758613" y="6514252"/>
              <a:ext cx="821690" cy="1905"/>
            </a:xfrm>
            <a:custGeom>
              <a:rect b="b" l="l" r="r" t="t"/>
              <a:pathLst>
                <a:path extrusionOk="0" h="1904" w="821690">
                  <a:moveTo>
                    <a:pt x="0" y="0"/>
                  </a:moveTo>
                  <a:lnTo>
                    <a:pt x="821266"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0" name="Google Shape;1160;p36"/>
            <p:cNvSpPr/>
            <p:nvPr/>
          </p:nvSpPr>
          <p:spPr>
            <a:xfrm>
              <a:off x="758613" y="6514252"/>
              <a:ext cx="821690" cy="1905"/>
            </a:xfrm>
            <a:custGeom>
              <a:rect b="b" l="l" r="r" t="t"/>
              <a:pathLst>
                <a:path extrusionOk="0" h="1904" w="821690">
                  <a:moveTo>
                    <a:pt x="0" y="0"/>
                  </a:moveTo>
                  <a:lnTo>
                    <a:pt x="821266" y="1711"/>
                  </a:lnTo>
                </a:path>
              </a:pathLst>
            </a:custGeom>
            <a:noFill/>
            <a:ln cap="flat" cmpd="sng" w="30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1" name="Google Shape;1161;p36"/>
            <p:cNvSpPr/>
            <p:nvPr/>
          </p:nvSpPr>
          <p:spPr>
            <a:xfrm>
              <a:off x="676486" y="6514252"/>
              <a:ext cx="82550" cy="1905"/>
            </a:xfrm>
            <a:custGeom>
              <a:rect b="b" l="l" r="r" t="t"/>
              <a:pathLst>
                <a:path extrusionOk="0" h="1904" w="82550">
                  <a:moveTo>
                    <a:pt x="0" y="0"/>
                  </a:moveTo>
                  <a:lnTo>
                    <a:pt x="82126"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2" name="Google Shape;1162;p36"/>
            <p:cNvSpPr/>
            <p:nvPr/>
          </p:nvSpPr>
          <p:spPr>
            <a:xfrm>
              <a:off x="676486" y="6514252"/>
              <a:ext cx="82550" cy="1905"/>
            </a:xfrm>
            <a:custGeom>
              <a:rect b="b" l="l" r="r" t="t"/>
              <a:pathLst>
                <a:path extrusionOk="0" h="1904" w="82550">
                  <a:moveTo>
                    <a:pt x="0" y="0"/>
                  </a:moveTo>
                  <a:lnTo>
                    <a:pt x="82126" y="1711"/>
                  </a:lnTo>
                </a:path>
              </a:pathLst>
            </a:custGeom>
            <a:noFill/>
            <a:ln cap="flat" cmpd="sng" w="307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3" name="Google Shape;1163;p36"/>
            <p:cNvSpPr/>
            <p:nvPr/>
          </p:nvSpPr>
          <p:spPr>
            <a:xfrm>
              <a:off x="1579880" y="6514252"/>
              <a:ext cx="82550" cy="1905"/>
            </a:xfrm>
            <a:custGeom>
              <a:rect b="b" l="l" r="r" t="t"/>
              <a:pathLst>
                <a:path extrusionOk="0" h="1904" w="82550">
                  <a:moveTo>
                    <a:pt x="0" y="0"/>
                  </a:moveTo>
                  <a:lnTo>
                    <a:pt x="82127"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4" name="Google Shape;1164;p36"/>
            <p:cNvSpPr/>
            <p:nvPr/>
          </p:nvSpPr>
          <p:spPr>
            <a:xfrm>
              <a:off x="1579880" y="6514252"/>
              <a:ext cx="82550" cy="1905"/>
            </a:xfrm>
            <a:custGeom>
              <a:rect b="b" l="l" r="r" t="t"/>
              <a:pathLst>
                <a:path extrusionOk="0" h="1904" w="82550">
                  <a:moveTo>
                    <a:pt x="0" y="0"/>
                  </a:moveTo>
                  <a:lnTo>
                    <a:pt x="82126" y="1711"/>
                  </a:lnTo>
                </a:path>
              </a:pathLst>
            </a:custGeom>
            <a:noFill/>
            <a:ln cap="flat" cmpd="sng" w="30775">
              <a:solidFill>
                <a:srgbClr val="5400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5" name="Google Shape;1165;p36"/>
            <p:cNvSpPr/>
            <p:nvPr/>
          </p:nvSpPr>
          <p:spPr>
            <a:xfrm>
              <a:off x="758613" y="6560449"/>
              <a:ext cx="821690" cy="1905"/>
            </a:xfrm>
            <a:custGeom>
              <a:rect b="b" l="l" r="r" t="t"/>
              <a:pathLst>
                <a:path extrusionOk="0" h="1904" w="821690">
                  <a:moveTo>
                    <a:pt x="0" y="0"/>
                  </a:moveTo>
                  <a:lnTo>
                    <a:pt x="821266" y="1710"/>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6" name="Google Shape;1166;p36"/>
            <p:cNvSpPr/>
            <p:nvPr/>
          </p:nvSpPr>
          <p:spPr>
            <a:xfrm>
              <a:off x="758613" y="6560449"/>
              <a:ext cx="821690" cy="1905"/>
            </a:xfrm>
            <a:custGeom>
              <a:rect b="b" l="l" r="r" t="t"/>
              <a:pathLst>
                <a:path extrusionOk="0" h="1904" w="821690">
                  <a:moveTo>
                    <a:pt x="0" y="0"/>
                  </a:moveTo>
                  <a:lnTo>
                    <a:pt x="821266" y="1711"/>
                  </a:lnTo>
                </a:path>
              </a:pathLst>
            </a:custGeom>
            <a:noFill/>
            <a:ln cap="flat" cmpd="sng" w="30775">
              <a:solidFill>
                <a:srgbClr val="00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7" name="Google Shape;1167;p36"/>
            <p:cNvSpPr/>
            <p:nvPr/>
          </p:nvSpPr>
          <p:spPr>
            <a:xfrm>
              <a:off x="676486" y="6560449"/>
              <a:ext cx="82550" cy="1905"/>
            </a:xfrm>
            <a:custGeom>
              <a:rect b="b" l="l" r="r" t="t"/>
              <a:pathLst>
                <a:path extrusionOk="0" h="1904" w="82550">
                  <a:moveTo>
                    <a:pt x="0" y="0"/>
                  </a:moveTo>
                  <a:lnTo>
                    <a:pt x="82126" y="1710"/>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8" name="Google Shape;1168;p36"/>
            <p:cNvSpPr/>
            <p:nvPr/>
          </p:nvSpPr>
          <p:spPr>
            <a:xfrm>
              <a:off x="676486" y="6560449"/>
              <a:ext cx="82550" cy="1905"/>
            </a:xfrm>
            <a:custGeom>
              <a:rect b="b" l="l" r="r" t="t"/>
              <a:pathLst>
                <a:path extrusionOk="0" h="1904" w="82550">
                  <a:moveTo>
                    <a:pt x="0" y="0"/>
                  </a:moveTo>
                  <a:lnTo>
                    <a:pt x="82126" y="1711"/>
                  </a:lnTo>
                </a:path>
              </a:pathLst>
            </a:custGeom>
            <a:noFill/>
            <a:ln cap="flat" cmpd="sng" w="30775">
              <a:solidFill>
                <a:srgbClr val="FF0000"/>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69" name="Google Shape;1169;p36"/>
            <p:cNvSpPr/>
            <p:nvPr/>
          </p:nvSpPr>
          <p:spPr>
            <a:xfrm>
              <a:off x="1579880" y="6560449"/>
              <a:ext cx="82550" cy="1905"/>
            </a:xfrm>
            <a:custGeom>
              <a:rect b="b" l="l" r="r" t="t"/>
              <a:pathLst>
                <a:path extrusionOk="0" h="1904" w="82550">
                  <a:moveTo>
                    <a:pt x="0" y="0"/>
                  </a:moveTo>
                  <a:lnTo>
                    <a:pt x="82127" y="1710"/>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0" name="Google Shape;1170;p36"/>
            <p:cNvSpPr/>
            <p:nvPr/>
          </p:nvSpPr>
          <p:spPr>
            <a:xfrm>
              <a:off x="1579880" y="6560449"/>
              <a:ext cx="82550" cy="1905"/>
            </a:xfrm>
            <a:custGeom>
              <a:rect b="b" l="l" r="r" t="t"/>
              <a:pathLst>
                <a:path extrusionOk="0" h="1904" w="82550">
                  <a:moveTo>
                    <a:pt x="0" y="0"/>
                  </a:moveTo>
                  <a:lnTo>
                    <a:pt x="82126" y="1711"/>
                  </a:lnTo>
                </a:path>
              </a:pathLst>
            </a:custGeom>
            <a:noFill/>
            <a:ln cap="flat" cmpd="sng" w="30775">
              <a:solidFill>
                <a:srgbClr val="540053"/>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71" name="Google Shape;1171;p36"/>
          <p:cNvSpPr txBox="1"/>
          <p:nvPr/>
        </p:nvSpPr>
        <p:spPr>
          <a:xfrm>
            <a:off x="4970814" y="2093467"/>
            <a:ext cx="2669540" cy="25400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500">
                <a:solidFill>
                  <a:schemeClr val="dk1"/>
                </a:solidFill>
                <a:latin typeface="Arial"/>
                <a:ea typeface="Arial"/>
                <a:cs typeface="Arial"/>
                <a:sym typeface="Arial"/>
              </a:rPr>
              <a:t>Double-stranded genomic DNA</a:t>
            </a:r>
            <a:endParaRPr sz="1500">
              <a:solidFill>
                <a:schemeClr val="dk1"/>
              </a:solidFill>
              <a:latin typeface="Arial"/>
              <a:ea typeface="Arial"/>
              <a:cs typeface="Arial"/>
              <a:sym typeface="Arial"/>
            </a:endParaRPr>
          </a:p>
        </p:txBody>
      </p:sp>
      <p:grpSp>
        <p:nvGrpSpPr>
          <p:cNvPr id="1172" name="Google Shape;1172;p36"/>
          <p:cNvGrpSpPr/>
          <p:nvPr/>
        </p:nvGrpSpPr>
        <p:grpSpPr>
          <a:xfrm>
            <a:off x="4947056" y="6512380"/>
            <a:ext cx="1807227" cy="171450"/>
            <a:chOff x="4947056" y="6512380"/>
            <a:chExt cx="1807227" cy="171450"/>
          </a:xfrm>
        </p:grpSpPr>
        <p:sp>
          <p:nvSpPr>
            <p:cNvPr id="1173" name="Google Shape;1173;p36"/>
            <p:cNvSpPr/>
            <p:nvPr/>
          </p:nvSpPr>
          <p:spPr>
            <a:xfrm>
              <a:off x="4947073" y="6596379"/>
              <a:ext cx="1807210" cy="1905"/>
            </a:xfrm>
            <a:custGeom>
              <a:rect b="b" l="l" r="r" t="t"/>
              <a:pathLst>
                <a:path extrusionOk="0" h="1904" w="1807209">
                  <a:moveTo>
                    <a:pt x="0" y="0"/>
                  </a:moveTo>
                  <a:lnTo>
                    <a:pt x="1806787" y="1711"/>
                  </a:lnTo>
                </a:path>
              </a:pathLst>
            </a:custGeom>
            <a:solidFill>
              <a:srgbClr val="BBE0E3"/>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74" name="Google Shape;1174;p36"/>
            <p:cNvSpPr/>
            <p:nvPr/>
          </p:nvSpPr>
          <p:spPr>
            <a:xfrm>
              <a:off x="4947056" y="6512380"/>
              <a:ext cx="1807210" cy="171450"/>
            </a:xfrm>
            <a:custGeom>
              <a:rect b="b" l="l" r="r" t="t"/>
              <a:pathLst>
                <a:path extrusionOk="0" h="171450" w="1807209">
                  <a:moveTo>
                    <a:pt x="1635689" y="102658"/>
                  </a:moveTo>
                  <a:lnTo>
                    <a:pt x="1635625" y="171096"/>
                  </a:lnTo>
                  <a:lnTo>
                    <a:pt x="1772796" y="102674"/>
                  </a:lnTo>
                  <a:lnTo>
                    <a:pt x="1652799" y="102674"/>
                  </a:lnTo>
                  <a:lnTo>
                    <a:pt x="1635689" y="102658"/>
                  </a:lnTo>
                  <a:close/>
                </a:path>
                <a:path extrusionOk="0" h="171450" w="1807209">
                  <a:moveTo>
                    <a:pt x="1635722" y="68439"/>
                  </a:moveTo>
                  <a:lnTo>
                    <a:pt x="1635689" y="102658"/>
                  </a:lnTo>
                  <a:lnTo>
                    <a:pt x="1652799" y="102674"/>
                  </a:lnTo>
                  <a:lnTo>
                    <a:pt x="1652832" y="68455"/>
                  </a:lnTo>
                  <a:lnTo>
                    <a:pt x="1635722" y="68439"/>
                  </a:lnTo>
                  <a:close/>
                </a:path>
                <a:path extrusionOk="0" h="171450" w="1807209">
                  <a:moveTo>
                    <a:pt x="1635786" y="0"/>
                  </a:moveTo>
                  <a:lnTo>
                    <a:pt x="1635722" y="68439"/>
                  </a:lnTo>
                  <a:lnTo>
                    <a:pt x="1652832" y="68455"/>
                  </a:lnTo>
                  <a:lnTo>
                    <a:pt x="1652799" y="102674"/>
                  </a:lnTo>
                  <a:lnTo>
                    <a:pt x="1772796" y="102674"/>
                  </a:lnTo>
                  <a:lnTo>
                    <a:pt x="1806803" y="85711"/>
                  </a:lnTo>
                  <a:lnTo>
                    <a:pt x="1635786" y="0"/>
                  </a:lnTo>
                  <a:close/>
                </a:path>
                <a:path extrusionOk="0" h="171450" w="1807209">
                  <a:moveTo>
                    <a:pt x="33" y="66889"/>
                  </a:moveTo>
                  <a:lnTo>
                    <a:pt x="0" y="101108"/>
                  </a:lnTo>
                  <a:lnTo>
                    <a:pt x="1635689" y="102658"/>
                  </a:lnTo>
                  <a:lnTo>
                    <a:pt x="1635722" y="68439"/>
                  </a:lnTo>
                  <a:lnTo>
                    <a:pt x="33" y="66889"/>
                  </a:lnTo>
                  <a:close/>
                </a:path>
              </a:pathLst>
            </a:custGeom>
            <a:solidFill>
              <a:srgbClr val="00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175" name="Google Shape;1175;p36"/>
          <p:cNvSpPr txBox="1"/>
          <p:nvPr/>
        </p:nvSpPr>
        <p:spPr>
          <a:xfrm>
            <a:off x="7095647" y="6359652"/>
            <a:ext cx="1319530" cy="3759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300">
                <a:solidFill>
                  <a:schemeClr val="dk1"/>
                </a:solidFill>
                <a:latin typeface="Arial"/>
                <a:ea typeface="Arial"/>
                <a:cs typeface="Arial"/>
                <a:sym typeface="Arial"/>
              </a:rPr>
              <a:t>Sequence</a:t>
            </a:r>
            <a:endParaRPr sz="2300">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79" name="Shape 1179"/>
        <p:cNvGrpSpPr/>
        <p:nvPr/>
      </p:nvGrpSpPr>
      <p:grpSpPr>
        <a:xfrm>
          <a:off x="0" y="0"/>
          <a:ext cx="0" cy="0"/>
          <a:chOff x="0" y="0"/>
          <a:chExt cx="0" cy="0"/>
        </a:xfrm>
      </p:grpSpPr>
      <p:sp>
        <p:nvSpPr>
          <p:cNvPr id="1180" name="Google Shape;1180;p37"/>
          <p:cNvSpPr txBox="1"/>
          <p:nvPr>
            <p:ph type="title"/>
          </p:nvPr>
        </p:nvSpPr>
        <p:spPr>
          <a:xfrm>
            <a:off x="1984656" y="662940"/>
            <a:ext cx="6090920" cy="7416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4700"/>
              <a:t>How Much Sequence?</a:t>
            </a:r>
            <a:endParaRPr sz="4700"/>
          </a:p>
        </p:txBody>
      </p:sp>
      <p:sp>
        <p:nvSpPr>
          <p:cNvPr id="1181" name="Google Shape;1181;p37"/>
          <p:cNvSpPr txBox="1"/>
          <p:nvPr/>
        </p:nvSpPr>
        <p:spPr>
          <a:xfrm>
            <a:off x="926465" y="1938655"/>
            <a:ext cx="10158095" cy="5210175"/>
          </a:xfrm>
          <a:prstGeom prst="rect">
            <a:avLst/>
          </a:prstGeom>
          <a:noFill/>
          <a:ln>
            <a:noFill/>
          </a:ln>
        </p:spPr>
        <p:txBody>
          <a:bodyPr anchorCtr="0" anchor="t" bIns="0" lIns="0" spcFirstLastPara="1" rIns="0" wrap="square" tIns="27925">
            <a:spAutoFit/>
          </a:bodyPr>
          <a:lstStyle/>
          <a:p>
            <a:pPr indent="-369570" lvl="0" marL="382270" marR="895350" rtl="0" algn="just">
              <a:lnSpc>
                <a:spcPct val="110714"/>
              </a:lnSpc>
              <a:spcBef>
                <a:spcPts val="0"/>
              </a:spcBef>
              <a:spcAft>
                <a:spcPts val="0"/>
              </a:spcAft>
              <a:buClr>
                <a:srgbClr val="008000"/>
              </a:buClr>
              <a:buSzPts val="2800"/>
              <a:buFont typeface="Arial"/>
              <a:buChar char="•"/>
            </a:pPr>
            <a:r>
              <a:rPr lang="en-US" sz="2800">
                <a:solidFill>
                  <a:schemeClr val="dk1"/>
                </a:solidFill>
                <a:latin typeface="Arial"/>
                <a:ea typeface="Arial"/>
                <a:cs typeface="Arial"/>
                <a:sym typeface="Arial"/>
              </a:rPr>
              <a:t>HiSeq 2500 can give ~250 million reads/lane of  paired end 100bp reads</a:t>
            </a:r>
            <a:endParaRPr sz="2800">
              <a:solidFill>
                <a:schemeClr val="dk1"/>
              </a:solidFill>
              <a:latin typeface="Arial"/>
              <a:ea typeface="Arial"/>
              <a:cs typeface="Arial"/>
              <a:sym typeface="Arial"/>
            </a:endParaRPr>
          </a:p>
          <a:p>
            <a:pPr indent="-369570" lvl="0" marL="382270" marR="0" rtl="0" algn="just">
              <a:lnSpc>
                <a:spcPct val="100000"/>
              </a:lnSpc>
              <a:spcBef>
                <a:spcPts val="565"/>
              </a:spcBef>
              <a:spcAft>
                <a:spcPts val="0"/>
              </a:spcAft>
              <a:buClr>
                <a:srgbClr val="008000"/>
              </a:buClr>
              <a:buSzPts val="2800"/>
              <a:buFont typeface="Arial"/>
              <a:buChar char="•"/>
            </a:pPr>
            <a:r>
              <a:rPr lang="en-US" sz="2800">
                <a:solidFill>
                  <a:schemeClr val="dk1"/>
                </a:solidFill>
                <a:latin typeface="Arial"/>
                <a:ea typeface="Arial"/>
                <a:cs typeface="Arial"/>
                <a:sym typeface="Arial"/>
              </a:rPr>
              <a:t>This is 50Gb of sequence</a:t>
            </a:r>
            <a:endParaRPr sz="2800">
              <a:solidFill>
                <a:schemeClr val="dk1"/>
              </a:solidFill>
              <a:latin typeface="Arial"/>
              <a:ea typeface="Arial"/>
              <a:cs typeface="Arial"/>
              <a:sym typeface="Arial"/>
            </a:endParaRPr>
          </a:p>
          <a:p>
            <a:pPr indent="-369570" lvl="0" marL="382270" marR="0" rtl="0" algn="just">
              <a:lnSpc>
                <a:spcPct val="100000"/>
              </a:lnSpc>
              <a:spcBef>
                <a:spcPts val="575"/>
              </a:spcBef>
              <a:spcAft>
                <a:spcPts val="0"/>
              </a:spcAft>
              <a:buClr>
                <a:srgbClr val="008000"/>
              </a:buClr>
              <a:buSzPts val="2800"/>
              <a:buFont typeface="Arial"/>
              <a:buChar char="•"/>
            </a:pPr>
            <a:r>
              <a:rPr lang="en-US" sz="2800">
                <a:solidFill>
                  <a:schemeClr val="dk1"/>
                </a:solidFill>
                <a:latin typeface="Arial"/>
                <a:ea typeface="Arial"/>
                <a:cs typeface="Arial"/>
                <a:sym typeface="Arial"/>
              </a:rPr>
              <a:t>This is ~4,000x coverage yeast (12Mb).</a:t>
            </a:r>
            <a:endParaRPr sz="2800">
              <a:solidFill>
                <a:schemeClr val="dk1"/>
              </a:solidFill>
              <a:latin typeface="Arial"/>
              <a:ea typeface="Arial"/>
              <a:cs typeface="Arial"/>
              <a:sym typeface="Arial"/>
            </a:endParaRPr>
          </a:p>
          <a:p>
            <a:pPr indent="-369570" lvl="0" marL="382270" marR="0" rtl="0" algn="just">
              <a:lnSpc>
                <a:spcPct val="100000"/>
              </a:lnSpc>
              <a:spcBef>
                <a:spcPts val="675"/>
              </a:spcBef>
              <a:spcAft>
                <a:spcPts val="0"/>
              </a:spcAft>
              <a:buClr>
                <a:srgbClr val="008000"/>
              </a:buClr>
              <a:buSzPts val="2800"/>
              <a:buFont typeface="Arial"/>
              <a:buChar char="•"/>
            </a:pPr>
            <a:r>
              <a:rPr lang="en-US" sz="2800">
                <a:solidFill>
                  <a:schemeClr val="dk1"/>
                </a:solidFill>
                <a:latin typeface="Arial"/>
                <a:ea typeface="Arial"/>
                <a:cs typeface="Arial"/>
                <a:sym typeface="Arial"/>
              </a:rPr>
              <a:t>This is an obvious waste of resources (it’s also ~500x</a:t>
            </a:r>
            <a:endParaRPr sz="2800">
              <a:solidFill>
                <a:schemeClr val="dk1"/>
              </a:solidFill>
              <a:latin typeface="Arial"/>
              <a:ea typeface="Arial"/>
              <a:cs typeface="Arial"/>
              <a:sym typeface="Arial"/>
            </a:endParaRPr>
          </a:p>
          <a:p>
            <a:pPr indent="0" lvl="0" marL="382270" marR="0" rtl="0" algn="just">
              <a:lnSpc>
                <a:spcPct val="100000"/>
              </a:lnSpc>
              <a:spcBef>
                <a:spcPts val="0"/>
              </a:spcBef>
              <a:spcAft>
                <a:spcPts val="0"/>
              </a:spcAft>
              <a:buNone/>
            </a:pPr>
            <a:r>
              <a:rPr i="1" lang="en-US" sz="2800">
                <a:solidFill>
                  <a:schemeClr val="dk1"/>
                </a:solidFill>
                <a:latin typeface="Arial"/>
                <a:ea typeface="Arial"/>
                <a:cs typeface="Arial"/>
                <a:sym typeface="Arial"/>
              </a:rPr>
              <a:t>C. elegans</a:t>
            </a:r>
            <a:r>
              <a:rPr lang="en-US" sz="2800">
                <a:solidFill>
                  <a:schemeClr val="dk1"/>
                </a:solidFill>
                <a:latin typeface="Arial"/>
                <a:ea typeface="Arial"/>
                <a:cs typeface="Arial"/>
                <a:sym typeface="Arial"/>
              </a:rPr>
              <a:t>, and ~500x </a:t>
            </a:r>
            <a:r>
              <a:rPr i="1" lang="en-US" sz="2800">
                <a:solidFill>
                  <a:schemeClr val="dk1"/>
                </a:solidFill>
                <a:latin typeface="Arial"/>
                <a:ea typeface="Arial"/>
                <a:cs typeface="Arial"/>
                <a:sym typeface="Arial"/>
              </a:rPr>
              <a:t>D. melanogaster</a:t>
            </a:r>
            <a:r>
              <a:rPr lang="en-US" sz="2800">
                <a:solidFill>
                  <a:schemeClr val="dk1"/>
                </a:solidFill>
                <a:latin typeface="Arial"/>
                <a:ea typeface="Arial"/>
                <a:cs typeface="Arial"/>
                <a:sym typeface="Arial"/>
              </a:rPr>
              <a:t>)</a:t>
            </a:r>
            <a:endParaRPr sz="2800">
              <a:solidFill>
                <a:schemeClr val="dk1"/>
              </a:solidFill>
              <a:latin typeface="Arial"/>
              <a:ea typeface="Arial"/>
              <a:cs typeface="Arial"/>
              <a:sym typeface="Arial"/>
            </a:endParaRPr>
          </a:p>
          <a:p>
            <a:pPr indent="-369570" lvl="0" marL="382270" marR="5080" rtl="0" algn="just">
              <a:lnSpc>
                <a:spcPct val="102000"/>
              </a:lnSpc>
              <a:spcBef>
                <a:spcPts val="505"/>
              </a:spcBef>
              <a:spcAft>
                <a:spcPts val="0"/>
              </a:spcAft>
              <a:buClr>
                <a:srgbClr val="008000"/>
              </a:buClr>
              <a:buSzPts val="2800"/>
              <a:buFont typeface="Arial"/>
              <a:buChar char="•"/>
            </a:pPr>
            <a:r>
              <a:rPr lang="en-US" sz="2800">
                <a:solidFill>
                  <a:schemeClr val="dk1"/>
                </a:solidFill>
                <a:latin typeface="Arial"/>
                <a:ea typeface="Arial"/>
                <a:cs typeface="Arial"/>
                <a:sym typeface="Arial"/>
              </a:rPr>
              <a:t>How can we sequence on a HiSeq and not waste all  these resources when sequencing smaller genomes?</a:t>
            </a:r>
            <a:endParaRPr sz="2800">
              <a:solidFill>
                <a:schemeClr val="dk1"/>
              </a:solidFill>
              <a:latin typeface="Arial"/>
              <a:ea typeface="Arial"/>
              <a:cs typeface="Arial"/>
              <a:sym typeface="Arial"/>
            </a:endParaRPr>
          </a:p>
          <a:p>
            <a:pPr indent="-369570" lvl="0" marL="382270" marR="0" rtl="0" algn="just">
              <a:lnSpc>
                <a:spcPct val="100000"/>
              </a:lnSpc>
              <a:spcBef>
                <a:spcPts val="575"/>
              </a:spcBef>
              <a:spcAft>
                <a:spcPts val="0"/>
              </a:spcAft>
              <a:buClr>
                <a:srgbClr val="008000"/>
              </a:buClr>
              <a:buSzPts val="2800"/>
              <a:buFont typeface="Arial"/>
              <a:buChar char="•"/>
            </a:pPr>
            <a:r>
              <a:rPr lang="en-US" sz="2800">
                <a:solidFill>
                  <a:schemeClr val="dk1"/>
                </a:solidFill>
                <a:latin typeface="Arial"/>
                <a:ea typeface="Arial"/>
                <a:cs typeface="Arial"/>
                <a:sym typeface="Arial"/>
              </a:rPr>
              <a:t>HiSeq 3000/HiSeq 4000</a:t>
            </a:r>
            <a:endParaRPr sz="2800">
              <a:solidFill>
                <a:schemeClr val="dk1"/>
              </a:solidFill>
              <a:latin typeface="Arial"/>
              <a:ea typeface="Arial"/>
              <a:cs typeface="Arial"/>
              <a:sym typeface="Arial"/>
            </a:endParaRPr>
          </a:p>
          <a:p>
            <a:pPr indent="-307975" lvl="1" marL="813435" marR="0" rtl="0" algn="just">
              <a:lnSpc>
                <a:spcPct val="100000"/>
              </a:lnSpc>
              <a:spcBef>
                <a:spcPts val="495"/>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Patterned flow cells (not random clusters)</a:t>
            </a:r>
            <a:endParaRPr b="0" i="0" sz="2800" u="none" cap="none" strike="noStrike">
              <a:solidFill>
                <a:schemeClr val="dk1"/>
              </a:solidFill>
              <a:latin typeface="Arial"/>
              <a:ea typeface="Arial"/>
              <a:cs typeface="Arial"/>
              <a:sym typeface="Arial"/>
            </a:endParaRPr>
          </a:p>
          <a:p>
            <a:pPr indent="-307975" lvl="1" marL="813435" marR="0" rtl="0" algn="just">
              <a:lnSpc>
                <a:spcPct val="100000"/>
              </a:lnSpc>
              <a:spcBef>
                <a:spcPts val="455"/>
              </a:spcBef>
              <a:spcAft>
                <a:spcPts val="0"/>
              </a:spcAft>
              <a:buClr>
                <a:schemeClr val="dk1"/>
              </a:buClr>
              <a:buSzPts val="2800"/>
              <a:buFont typeface="Arial"/>
              <a:buChar char="–"/>
            </a:pPr>
            <a:r>
              <a:rPr b="0" i="0" lang="en-US" sz="2800" u="none" cap="none" strike="noStrike">
                <a:solidFill>
                  <a:schemeClr val="dk1"/>
                </a:solidFill>
                <a:latin typeface="Arial"/>
                <a:ea typeface="Arial"/>
                <a:cs typeface="Arial"/>
                <a:sym typeface="Arial"/>
              </a:rPr>
              <a:t>Almost twice as much data, half the time</a:t>
            </a:r>
            <a:endParaRPr b="0" i="0" sz="2800" u="none" cap="none" strike="noStrike">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85" name="Shape 1185"/>
        <p:cNvGrpSpPr/>
        <p:nvPr/>
      </p:nvGrpSpPr>
      <p:grpSpPr>
        <a:xfrm>
          <a:off x="0" y="0"/>
          <a:ext cx="0" cy="0"/>
          <a:chOff x="0" y="0"/>
          <a:chExt cx="0" cy="0"/>
        </a:xfrm>
      </p:grpSpPr>
      <p:sp>
        <p:nvSpPr>
          <p:cNvPr id="1186" name="Google Shape;1186;p38"/>
          <p:cNvSpPr txBox="1"/>
          <p:nvPr>
            <p:ph type="title"/>
          </p:nvPr>
        </p:nvSpPr>
        <p:spPr>
          <a:xfrm>
            <a:off x="2922270" y="319531"/>
            <a:ext cx="4216400" cy="6197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a:t>What are the data?</a:t>
            </a:r>
            <a:endParaRPr/>
          </a:p>
        </p:txBody>
      </p:sp>
      <p:sp>
        <p:nvSpPr>
          <p:cNvPr id="1187" name="Google Shape;1187;p38"/>
          <p:cNvSpPr txBox="1"/>
          <p:nvPr/>
        </p:nvSpPr>
        <p:spPr>
          <a:xfrm>
            <a:off x="926591" y="1911096"/>
            <a:ext cx="5497830" cy="421640"/>
          </a:xfrm>
          <a:prstGeom prst="rect">
            <a:avLst/>
          </a:prstGeom>
          <a:noFill/>
          <a:ln>
            <a:noFill/>
          </a:ln>
        </p:spPr>
        <p:txBody>
          <a:bodyPr anchorCtr="0" anchor="t" bIns="0" lIns="0" spcFirstLastPara="1" rIns="0" wrap="square" tIns="12700">
            <a:spAutoFit/>
          </a:bodyPr>
          <a:lstStyle/>
          <a:p>
            <a:pPr indent="-369570" lvl="0" marL="382270" marR="0" rtl="0" algn="l">
              <a:lnSpc>
                <a:spcPct val="100000"/>
              </a:lnSpc>
              <a:spcBef>
                <a:spcPts val="0"/>
              </a:spcBef>
              <a:spcAft>
                <a:spcPts val="0"/>
              </a:spcAft>
              <a:buClr>
                <a:srgbClr val="008000"/>
              </a:buClr>
              <a:buSzPts val="2600"/>
              <a:buFont typeface="Times New Roman"/>
              <a:buChar char="•"/>
            </a:pPr>
            <a:r>
              <a:rPr lang="en-US" sz="2600">
                <a:solidFill>
                  <a:schemeClr val="dk1"/>
                </a:solidFill>
                <a:latin typeface="Times New Roman"/>
                <a:ea typeface="Times New Roman"/>
                <a:cs typeface="Times New Roman"/>
                <a:sym typeface="Times New Roman"/>
              </a:rPr>
              <a:t>Illumina produces data in fastq format.</a:t>
            </a:r>
            <a:endParaRPr sz="2600">
              <a:solidFill>
                <a:schemeClr val="dk1"/>
              </a:solidFill>
              <a:latin typeface="Times New Roman"/>
              <a:ea typeface="Times New Roman"/>
              <a:cs typeface="Times New Roman"/>
              <a:sym typeface="Times New Roman"/>
            </a:endParaRPr>
          </a:p>
        </p:txBody>
      </p:sp>
      <p:graphicFrame>
        <p:nvGraphicFramePr>
          <p:cNvPr id="1188" name="Google Shape;1188;p38"/>
          <p:cNvGraphicFramePr/>
          <p:nvPr/>
        </p:nvGraphicFramePr>
        <p:xfrm>
          <a:off x="1323234" y="3218921"/>
          <a:ext cx="3000000" cy="3000000"/>
        </p:xfrm>
        <a:graphic>
          <a:graphicData uri="http://schemas.openxmlformats.org/drawingml/2006/table">
            <a:tbl>
              <a:tblPr bandRow="1" firstRow="1">
                <a:noFill/>
                <a:tableStyleId>{903421DA-B218-4F87-AE17-2C05345A628B}</a:tableStyleId>
              </a:tblPr>
              <a:tblGrid>
                <a:gridCol w="1040125"/>
                <a:gridCol w="5118725"/>
                <a:gridCol w="1642100"/>
                <a:gridCol w="133350"/>
              </a:tblGrid>
              <a:tr h="245750">
                <a:tc>
                  <a:txBody>
                    <a:bodyPr/>
                    <a:lstStyle/>
                    <a:p>
                      <a:pPr indent="0" lvl="0" marL="98425" marR="0" rtl="0" algn="l">
                        <a:lnSpc>
                          <a:spcPct val="97666"/>
                        </a:lnSpc>
                        <a:spcBef>
                          <a:spcPts val="0"/>
                        </a:spcBef>
                        <a:spcAft>
                          <a:spcPts val="0"/>
                        </a:spcAft>
                        <a:buNone/>
                      </a:pPr>
                      <a:r>
                        <a:rPr lang="en-US" sz="1500" u="none" cap="none" strike="noStrike">
                          <a:latin typeface="Arial"/>
                          <a:ea typeface="Arial"/>
                          <a:cs typeface="Arial"/>
                          <a:sym typeface="Arial"/>
                        </a:rPr>
                        <a:t>@SEQ_ID</a:t>
                      </a:r>
                      <a:endParaRPr sz="1500" u="none" cap="none" strike="noStrike">
                        <a:latin typeface="Arial"/>
                        <a:ea typeface="Arial"/>
                        <a:cs typeface="Arial"/>
                        <a:sym typeface="Arial"/>
                      </a:endParaRPr>
                    </a:p>
                  </a:txBody>
                  <a:tcPr marT="47000" marB="0" marR="0" marL="0">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None/>
                      </a:pPr>
                      <a:r>
                        <a:t/>
                      </a:r>
                      <a:endParaRPr sz="1500" u="none" cap="none" strike="noStrike">
                        <a:latin typeface="Times New Roman"/>
                        <a:ea typeface="Times New Roman"/>
                        <a:cs typeface="Times New Roman"/>
                        <a:sym typeface="Times New Roman"/>
                      </a:endParaRPr>
                    </a:p>
                  </a:txBody>
                  <a:tcPr marT="0" marB="0" marR="0" marL="0">
                    <a:lnL cap="flat" cmpd="sng" w="28575">
                      <a:solidFill>
                        <a:srgbClr val="FF0000"/>
                      </a:solidFill>
                      <a:prstDash val="solid"/>
                      <a:round/>
                      <a:headEnd len="sm" w="sm" type="none"/>
                      <a:tailEnd len="sm" w="sm" type="none"/>
                    </a:lnL>
                    <a:lnR cap="flat" cmpd="sng" w="12700">
                      <a:solidFill>
                        <a:srgbClr val="000000"/>
                      </a:solidFill>
                      <a:prstDash val="solid"/>
                      <a:round/>
                      <a:headEnd len="sm" w="sm" type="none"/>
                      <a:tailEnd len="sm" w="sm" type="none"/>
                    </a:lnR>
                    <a:lnT cap="flat" cmpd="sng" w="12700">
                      <a:solidFill>
                        <a:srgbClr val="000000"/>
                      </a:solidFill>
                      <a:prstDash val="solid"/>
                      <a:round/>
                      <a:headEnd len="sm" w="sm" type="none"/>
                      <a:tailEnd len="sm" w="sm" type="none"/>
                    </a:lnT>
                    <a:lnB cap="flat" cmpd="sng" w="28575">
                      <a:solidFill>
                        <a:srgbClr val="FF0000"/>
                      </a:solidFill>
                      <a:prstDash val="solid"/>
                      <a:round/>
                      <a:headEnd len="sm" w="sm" type="none"/>
                      <a:tailEnd len="sm" w="sm" type="none"/>
                    </a:lnB>
                  </a:tcPr>
                </a:tc>
                <a:tc hMerge="1"/>
                <a:tc hMerge="1"/>
              </a:tr>
              <a:tr h="301000">
                <a:tc gridSpan="3">
                  <a:txBody>
                    <a:bodyPr/>
                    <a:lstStyle/>
                    <a:p>
                      <a:pPr indent="0" lvl="0" marL="98425" marR="0" rtl="0" algn="l">
                        <a:lnSpc>
                          <a:spcPct val="100000"/>
                        </a:lnSpc>
                        <a:spcBef>
                          <a:spcPts val="0"/>
                        </a:spcBef>
                        <a:spcAft>
                          <a:spcPts val="0"/>
                        </a:spcAft>
                        <a:buNone/>
                      </a:pPr>
                      <a:r>
                        <a:rPr lang="en-US" sz="1500" u="none" cap="none" strike="noStrike">
                          <a:latin typeface="Arial"/>
                          <a:ea typeface="Arial"/>
                          <a:cs typeface="Arial"/>
                          <a:sym typeface="Arial"/>
                        </a:rPr>
                        <a:t>GATTTGGGGTTCAAAGCAGTATCGATCAAATAGTAAATCCATTTGTTCAACTCACAGTTT</a:t>
                      </a:r>
                      <a:endParaRPr sz="1500" u="none" cap="none" strike="noStrike">
                        <a:latin typeface="Arial"/>
                        <a:ea typeface="Arial"/>
                        <a:cs typeface="Arial"/>
                        <a:sym typeface="Arial"/>
                      </a:endParaRPr>
                    </a:p>
                  </a:txBody>
                  <a:tcPr marT="29200" marB="0" marR="0" marL="0">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c hMerge="1"/>
                <a:tc hMerge="1"/>
                <a:tc>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28575">
                      <a:solidFill>
                        <a:srgbClr val="FF0000"/>
                      </a:solidFill>
                      <a:prstDash val="solid"/>
                      <a:round/>
                      <a:headEnd len="sm" w="sm" type="none"/>
                      <a:tailEnd len="sm" w="sm" type="none"/>
                    </a:lnL>
                    <a:lnR cap="flat" cmpd="sng" w="12700">
                      <a:solidFill>
                        <a:srgbClr val="000000"/>
                      </a:solidFill>
                      <a:prstDash val="solid"/>
                      <a:round/>
                      <a:headEnd len="sm" w="sm" type="none"/>
                      <a:tailEnd len="sm" w="sm" type="none"/>
                    </a:lnR>
                  </a:tcPr>
                </a:tc>
              </a:tr>
              <a:tr h="191125">
                <a:tc>
                  <a:txBody>
                    <a:bodyPr/>
                    <a:lstStyle/>
                    <a:p>
                      <a:pPr indent="0" lvl="0" marL="98425" marR="0" rtl="0" algn="l">
                        <a:lnSpc>
                          <a:spcPct val="94000"/>
                        </a:lnSpc>
                        <a:spcBef>
                          <a:spcPts val="0"/>
                        </a:spcBef>
                        <a:spcAft>
                          <a:spcPts val="0"/>
                        </a:spcAft>
                        <a:buNone/>
                      </a:pPr>
                      <a:r>
                        <a:rPr lang="en-US" sz="1500" u="none" cap="none" strike="noStrike">
                          <a:latin typeface="Arial"/>
                          <a:ea typeface="Arial"/>
                          <a:cs typeface="Arial"/>
                          <a:sym typeface="Arial"/>
                        </a:rPr>
                        <a:t>+</a:t>
                      </a:r>
                      <a:endParaRPr sz="1500" u="none" cap="none" strike="noStrike">
                        <a:latin typeface="Arial"/>
                        <a:ea typeface="Arial"/>
                        <a:cs typeface="Arial"/>
                        <a:sym typeface="Arial"/>
                      </a:endParaRPr>
                    </a:p>
                  </a:txBody>
                  <a:tcPr marT="0" marB="0" marR="0" marL="0">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c gridSpan="3">
                  <a:txBody>
                    <a:bodyPr/>
                    <a:lstStyle/>
                    <a:p>
                      <a:pPr indent="0" lvl="0" marL="0" marR="0" rtl="0" algn="l">
                        <a:lnSpc>
                          <a:spcPct val="100000"/>
                        </a:lnSpc>
                        <a:spcBef>
                          <a:spcPts val="0"/>
                        </a:spcBef>
                        <a:spcAft>
                          <a:spcPts val="0"/>
                        </a:spcAft>
                        <a:buNone/>
                      </a:pPr>
                      <a:r>
                        <a:t/>
                      </a:r>
                      <a:endParaRPr sz="1100" u="none" cap="none" strike="noStrike">
                        <a:latin typeface="Times New Roman"/>
                        <a:ea typeface="Times New Roman"/>
                        <a:cs typeface="Times New Roman"/>
                        <a:sym typeface="Times New Roman"/>
                      </a:endParaRPr>
                    </a:p>
                  </a:txBody>
                  <a:tcPr marT="0" marB="0" marR="0" marL="0">
                    <a:lnL cap="flat" cmpd="sng" w="28575">
                      <a:solidFill>
                        <a:srgbClr val="FF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28575">
                      <a:solidFill>
                        <a:srgbClr val="FF0000"/>
                      </a:solidFill>
                      <a:prstDash val="solid"/>
                      <a:round/>
                      <a:headEnd len="sm" w="sm" type="none"/>
                      <a:tailEnd len="sm" w="sm" type="none"/>
                    </a:lnB>
                  </a:tcPr>
                </a:tc>
                <a:tc hMerge="1"/>
                <a:tc hMerge="1"/>
              </a:tr>
              <a:tr h="297175">
                <a:tc gridSpan="2">
                  <a:txBody>
                    <a:bodyPr/>
                    <a:lstStyle/>
                    <a:p>
                      <a:pPr indent="0" lvl="0" marL="98425" marR="0" rtl="0" algn="l">
                        <a:lnSpc>
                          <a:spcPct val="116999"/>
                        </a:lnSpc>
                        <a:spcBef>
                          <a:spcPts val="0"/>
                        </a:spcBef>
                        <a:spcAft>
                          <a:spcPts val="0"/>
                        </a:spcAft>
                        <a:buNone/>
                      </a:pPr>
                      <a:r>
                        <a:rPr lang="en-US" sz="1500" u="none" cap="none" strike="noStrike">
                          <a:latin typeface="Arial"/>
                          <a:ea typeface="Arial"/>
                          <a:cs typeface="Arial"/>
                          <a:sym typeface="Arial"/>
                        </a:rPr>
                        <a:t>!''*((((***+))%%%++)(%%%%).1***-+*''))**55CCF&gt;&gt;&gt;&gt;&gt;&gt;CCCCCCC65</a:t>
                      </a:r>
                      <a:endParaRPr sz="1500" u="none" cap="none" strike="noStrike">
                        <a:latin typeface="Arial"/>
                        <a:ea typeface="Arial"/>
                        <a:cs typeface="Arial"/>
                        <a:sym typeface="Arial"/>
                      </a:endParaRPr>
                    </a:p>
                  </a:txBody>
                  <a:tcPr marT="0" marB="0" marR="0" marL="0">
                    <a:lnL cap="flat" cmpd="sng" w="28575">
                      <a:solidFill>
                        <a:srgbClr val="FF0000"/>
                      </a:solidFill>
                      <a:prstDash val="solid"/>
                      <a:round/>
                      <a:headEnd len="sm" w="sm" type="none"/>
                      <a:tailEnd len="sm" w="sm" type="none"/>
                    </a:lnL>
                    <a:lnR cap="flat" cmpd="sng" w="28575">
                      <a:solidFill>
                        <a:srgbClr val="FF0000"/>
                      </a:solidFill>
                      <a:prstDash val="solid"/>
                      <a:round/>
                      <a:headEnd len="sm" w="sm" type="none"/>
                      <a:tailEnd len="sm" w="sm" type="none"/>
                    </a:lnR>
                    <a:lnT cap="flat" cmpd="sng" w="28575">
                      <a:solidFill>
                        <a:srgbClr val="FF0000"/>
                      </a:solidFill>
                      <a:prstDash val="solid"/>
                      <a:round/>
                      <a:headEnd len="sm" w="sm" type="none"/>
                      <a:tailEnd len="sm" w="sm" type="none"/>
                    </a:lnT>
                    <a:lnB cap="flat" cmpd="sng" w="28575">
                      <a:solidFill>
                        <a:srgbClr val="FF0000"/>
                      </a:solidFill>
                      <a:prstDash val="solid"/>
                      <a:round/>
                      <a:headEnd len="sm" w="sm" type="none"/>
                      <a:tailEnd len="sm" w="sm" type="none"/>
                    </a:lnB>
                  </a:tcPr>
                </a:tc>
                <a:tc hMerge="1"/>
                <a:tc gridSpan="2">
                  <a:txBody>
                    <a:bodyPr/>
                    <a:lstStyle/>
                    <a:p>
                      <a:pPr indent="0" lvl="0" marL="0" marR="0" rtl="0" algn="l">
                        <a:lnSpc>
                          <a:spcPct val="100000"/>
                        </a:lnSpc>
                        <a:spcBef>
                          <a:spcPts val="0"/>
                        </a:spcBef>
                        <a:spcAft>
                          <a:spcPts val="0"/>
                        </a:spcAft>
                        <a:buNone/>
                      </a:pPr>
                      <a:r>
                        <a:t/>
                      </a:r>
                      <a:endParaRPr sz="1800" u="none" cap="none" strike="noStrike">
                        <a:latin typeface="Times New Roman"/>
                        <a:ea typeface="Times New Roman"/>
                        <a:cs typeface="Times New Roman"/>
                        <a:sym typeface="Times New Roman"/>
                      </a:endParaRPr>
                    </a:p>
                  </a:txBody>
                  <a:tcPr marT="0" marB="0" marR="0" marL="0">
                    <a:lnL cap="flat" cmpd="sng" w="28575">
                      <a:solidFill>
                        <a:srgbClr val="FF0000"/>
                      </a:solidFill>
                      <a:prstDash val="solid"/>
                      <a:round/>
                      <a:headEnd len="sm" w="sm" type="none"/>
                      <a:tailEnd len="sm" w="sm" type="none"/>
                    </a:lnL>
                    <a:lnR cap="flat" cmpd="sng" w="12700">
                      <a:solidFill>
                        <a:srgbClr val="000000"/>
                      </a:solidFill>
                      <a:prstDash val="solid"/>
                      <a:round/>
                      <a:headEnd len="sm" w="sm" type="none"/>
                      <a:tailEnd len="sm" w="sm" type="none"/>
                    </a:lnR>
                    <a:lnB cap="flat" cmpd="sng" w="12700">
                      <a:solidFill>
                        <a:srgbClr val="000000"/>
                      </a:solidFill>
                      <a:prstDash val="solid"/>
                      <a:round/>
                      <a:headEnd len="sm" w="sm" type="none"/>
                      <a:tailEnd len="sm" w="sm" type="none"/>
                    </a:lnB>
                  </a:tcPr>
                </a:tc>
                <a:tc hMerge="1"/>
              </a:tr>
            </a:tbl>
          </a:graphicData>
        </a:graphic>
      </p:graphicFrame>
      <p:sp>
        <p:nvSpPr>
          <p:cNvPr id="1189" name="Google Shape;1189;p38"/>
          <p:cNvSpPr txBox="1"/>
          <p:nvPr/>
        </p:nvSpPr>
        <p:spPr>
          <a:xfrm>
            <a:off x="1593709" y="4410455"/>
            <a:ext cx="7096759" cy="2138045"/>
          </a:xfrm>
          <a:prstGeom prst="rect">
            <a:avLst/>
          </a:prstGeom>
          <a:noFill/>
          <a:ln>
            <a:noFill/>
          </a:ln>
        </p:spPr>
        <p:txBody>
          <a:bodyPr anchorCtr="0" anchor="t" bIns="0" lIns="0" spcFirstLastPara="1" rIns="0" wrap="square" tIns="12700">
            <a:spAutoFit/>
          </a:bodyPr>
          <a:lstStyle/>
          <a:p>
            <a:pPr indent="-162560" lvl="0" marL="174625" marR="1532255" rtl="0" algn="l">
              <a:lnSpc>
                <a:spcPct val="142000"/>
              </a:lnSpc>
              <a:spcBef>
                <a:spcPts val="0"/>
              </a:spcBef>
              <a:spcAft>
                <a:spcPts val="0"/>
              </a:spcAft>
              <a:buNone/>
            </a:pPr>
            <a:r>
              <a:rPr lang="en-US" sz="2600">
                <a:solidFill>
                  <a:schemeClr val="dk1"/>
                </a:solidFill>
                <a:latin typeface="MS PGothic"/>
                <a:ea typeface="MS PGothic"/>
                <a:cs typeface="MS PGothic"/>
                <a:sym typeface="MS PGothic"/>
              </a:rPr>
              <a:t>'</a:t>
            </a:r>
            <a:r>
              <a:rPr lang="en-US" sz="2600">
                <a:solidFill>
                  <a:schemeClr val="dk1"/>
                </a:solidFill>
                <a:latin typeface="Arial"/>
                <a:ea typeface="Arial"/>
                <a:cs typeface="Arial"/>
                <a:sym typeface="Arial"/>
              </a:rPr>
              <a:t>@</a:t>
            </a:r>
            <a:r>
              <a:rPr lang="en-US" sz="2600">
                <a:solidFill>
                  <a:schemeClr val="dk1"/>
                </a:solidFill>
                <a:latin typeface="MS PGothic"/>
                <a:ea typeface="MS PGothic"/>
                <a:cs typeface="MS PGothic"/>
                <a:sym typeface="MS PGothic"/>
              </a:rPr>
              <a:t>’ </a:t>
            </a:r>
            <a:r>
              <a:rPr lang="en-US" sz="2600">
                <a:solidFill>
                  <a:schemeClr val="dk1"/>
                </a:solidFill>
                <a:latin typeface="Arial"/>
                <a:ea typeface="Arial"/>
                <a:cs typeface="Arial"/>
                <a:sym typeface="Arial"/>
              </a:rPr>
              <a:t>followed by a sequence Identifier  The sequence</a:t>
            </a:r>
            <a:endParaRPr sz="2600">
              <a:solidFill>
                <a:schemeClr val="dk1"/>
              </a:solidFill>
              <a:latin typeface="Arial"/>
              <a:ea typeface="Arial"/>
              <a:cs typeface="Arial"/>
              <a:sym typeface="Arial"/>
            </a:endParaRPr>
          </a:p>
          <a:p>
            <a:pPr indent="-71119" lvl="0" marL="179705" marR="5080" rtl="0" algn="l">
              <a:lnSpc>
                <a:spcPct val="122000"/>
              </a:lnSpc>
              <a:spcBef>
                <a:spcPts val="170"/>
              </a:spcBef>
              <a:spcAft>
                <a:spcPts val="0"/>
              </a:spcAft>
              <a:buNone/>
            </a:pPr>
            <a:r>
              <a:rPr lang="en-US" sz="2600">
                <a:solidFill>
                  <a:schemeClr val="dk1"/>
                </a:solidFill>
                <a:latin typeface="MS PGothic"/>
                <a:ea typeface="MS PGothic"/>
                <a:cs typeface="MS PGothic"/>
                <a:sym typeface="MS PGothic"/>
              </a:rPr>
              <a:t>'</a:t>
            </a:r>
            <a:r>
              <a:rPr lang="en-US" sz="2600">
                <a:solidFill>
                  <a:schemeClr val="dk1"/>
                </a:solidFill>
                <a:latin typeface="Arial"/>
                <a:ea typeface="Arial"/>
                <a:cs typeface="Arial"/>
                <a:sym typeface="Arial"/>
              </a:rPr>
              <a:t>+</a:t>
            </a:r>
            <a:r>
              <a:rPr lang="en-US" sz="2600">
                <a:solidFill>
                  <a:schemeClr val="dk1"/>
                </a:solidFill>
                <a:latin typeface="MS PGothic"/>
                <a:ea typeface="MS PGothic"/>
                <a:cs typeface="MS PGothic"/>
                <a:sym typeface="MS PGothic"/>
              </a:rPr>
              <a:t>’</a:t>
            </a:r>
            <a:r>
              <a:rPr lang="en-US" sz="2600">
                <a:solidFill>
                  <a:schemeClr val="dk1"/>
                </a:solidFill>
                <a:latin typeface="Arial"/>
                <a:ea typeface="Arial"/>
                <a:cs typeface="Arial"/>
                <a:sym typeface="Arial"/>
              </a:rPr>
              <a:t>, optionally followed by a sequence Identifier  The quality scores</a:t>
            </a:r>
            <a:endParaRPr sz="2600">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193" name="Shape 1193"/>
        <p:cNvGrpSpPr/>
        <p:nvPr/>
      </p:nvGrpSpPr>
      <p:grpSpPr>
        <a:xfrm>
          <a:off x="0" y="0"/>
          <a:ext cx="0" cy="0"/>
          <a:chOff x="0" y="0"/>
          <a:chExt cx="0" cy="0"/>
        </a:xfrm>
      </p:grpSpPr>
      <p:sp>
        <p:nvSpPr>
          <p:cNvPr id="1194" name="Google Shape;1194;p39"/>
          <p:cNvSpPr txBox="1"/>
          <p:nvPr/>
        </p:nvSpPr>
        <p:spPr>
          <a:xfrm>
            <a:off x="4167858" y="319531"/>
            <a:ext cx="1724660" cy="61976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3900">
                <a:solidFill>
                  <a:srgbClr val="008000"/>
                </a:solidFill>
                <a:latin typeface="Arial"/>
                <a:ea typeface="Arial"/>
                <a:cs typeface="Arial"/>
                <a:sym typeface="Arial"/>
              </a:rPr>
              <a:t>FastQC</a:t>
            </a:r>
            <a:endParaRPr sz="3900">
              <a:solidFill>
                <a:schemeClr val="dk1"/>
              </a:solidFill>
              <a:latin typeface="Arial"/>
              <a:ea typeface="Arial"/>
              <a:cs typeface="Arial"/>
              <a:sym typeface="Arial"/>
            </a:endParaRPr>
          </a:p>
        </p:txBody>
      </p:sp>
      <p:sp>
        <p:nvSpPr>
          <p:cNvPr id="1195" name="Google Shape;1195;p39"/>
          <p:cNvSpPr txBox="1"/>
          <p:nvPr/>
        </p:nvSpPr>
        <p:spPr>
          <a:xfrm>
            <a:off x="1955365" y="1431544"/>
            <a:ext cx="6437630" cy="36068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2200" u="sng">
                <a:solidFill>
                  <a:schemeClr val="dk1"/>
                </a:solidFill>
                <a:latin typeface="Arial"/>
                <a:ea typeface="Arial"/>
                <a:cs typeface="Arial"/>
                <a:sym typeface="Arial"/>
                <a:hlinkClick r:id="rId3">
                  <a:extLst>
                    <a:ext uri="{A12FA001-AC4F-418D-AE19-62706E023703}">
                      <ahyp:hlinkClr val="tx"/>
                    </a:ext>
                  </a:extLst>
                </a:hlinkClick>
              </a:rPr>
              <a:t>http://www.bioinformatics.bbsrc.ac.uk/projects/fastqc/</a:t>
            </a:r>
            <a:endParaRPr sz="2200">
              <a:solidFill>
                <a:schemeClr val="dk1"/>
              </a:solidFill>
              <a:latin typeface="Arial"/>
              <a:ea typeface="Arial"/>
              <a:cs typeface="Arial"/>
              <a:sym typeface="Arial"/>
            </a:endParaRPr>
          </a:p>
        </p:txBody>
      </p:sp>
      <p:pic>
        <p:nvPicPr>
          <p:cNvPr id="1196" name="Google Shape;1196;p39"/>
          <p:cNvPicPr preferRelativeResize="0"/>
          <p:nvPr/>
        </p:nvPicPr>
        <p:blipFill rotWithShape="1">
          <a:blip r:embed="rId4">
            <a:alphaModFix/>
          </a:blip>
          <a:srcRect b="0" l="0" r="0" t="0"/>
          <a:stretch/>
        </p:blipFill>
        <p:spPr>
          <a:xfrm>
            <a:off x="1988311" y="2159507"/>
            <a:ext cx="6263640" cy="429768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67" name="Shape 67"/>
        <p:cNvGrpSpPr/>
        <p:nvPr/>
      </p:nvGrpSpPr>
      <p:grpSpPr>
        <a:xfrm>
          <a:off x="0" y="0"/>
          <a:ext cx="0" cy="0"/>
          <a:chOff x="0" y="0"/>
          <a:chExt cx="0" cy="0"/>
        </a:xfrm>
      </p:grpSpPr>
      <p:sp>
        <p:nvSpPr>
          <p:cNvPr id="68" name="Google Shape;68;p4"/>
          <p:cNvSpPr txBox="1"/>
          <p:nvPr>
            <p:ph type="title"/>
          </p:nvPr>
        </p:nvSpPr>
        <p:spPr>
          <a:xfrm>
            <a:off x="2002726" y="268454"/>
            <a:ext cx="8583295" cy="451484"/>
          </a:xfrm>
          <a:prstGeom prst="rect">
            <a:avLst/>
          </a:prstGeom>
          <a:noFill/>
          <a:ln>
            <a:noFill/>
          </a:ln>
        </p:spPr>
        <p:txBody>
          <a:bodyPr anchorCtr="0" anchor="t" bIns="0" lIns="0" spcFirstLastPara="1" rIns="0" wrap="square" tIns="12050">
            <a:spAutoFit/>
          </a:bodyPr>
          <a:lstStyle/>
          <a:p>
            <a:pPr indent="0" lvl="0" marL="12700" rtl="0" algn="l">
              <a:lnSpc>
                <a:spcPct val="100000"/>
              </a:lnSpc>
              <a:spcBef>
                <a:spcPts val="0"/>
              </a:spcBef>
              <a:spcAft>
                <a:spcPts val="0"/>
              </a:spcAft>
              <a:buNone/>
            </a:pPr>
            <a:r>
              <a:rPr lang="en-US" sz="2800">
                <a:solidFill>
                  <a:srgbClr val="000000"/>
                </a:solidFill>
              </a:rPr>
              <a:t>Timeline of human genetics and genomic technologies</a:t>
            </a:r>
            <a:endParaRPr sz="2800"/>
          </a:p>
        </p:txBody>
      </p:sp>
      <p:sp>
        <p:nvSpPr>
          <p:cNvPr id="69" name="Google Shape;69;p4"/>
          <p:cNvSpPr txBox="1"/>
          <p:nvPr/>
        </p:nvSpPr>
        <p:spPr>
          <a:xfrm>
            <a:off x="1295400" y="5589384"/>
            <a:ext cx="2835910" cy="177165"/>
          </a:xfrm>
          <a:prstGeom prst="rect">
            <a:avLst/>
          </a:prstGeom>
          <a:noFill/>
          <a:ln>
            <a:noFill/>
          </a:ln>
        </p:spPr>
        <p:txBody>
          <a:bodyPr anchorCtr="0" anchor="t" bIns="0" lIns="0" spcFirstLastPara="1" rIns="0" wrap="square" tIns="12050">
            <a:spAutoFit/>
          </a:bodyPr>
          <a:lstStyle/>
          <a:p>
            <a:pPr indent="0" lvl="0" marL="12700" marR="0" rtl="0" algn="l">
              <a:lnSpc>
                <a:spcPct val="100000"/>
              </a:lnSpc>
              <a:spcBef>
                <a:spcPts val="0"/>
              </a:spcBef>
              <a:spcAft>
                <a:spcPts val="0"/>
              </a:spcAft>
              <a:buNone/>
            </a:pPr>
            <a:r>
              <a:rPr lang="en-US" sz="1000" u="sng">
                <a:solidFill>
                  <a:schemeClr val="dk1"/>
                </a:solidFill>
                <a:latin typeface="Arial"/>
                <a:ea typeface="Arial"/>
                <a:cs typeface="Arial"/>
                <a:sym typeface="Arial"/>
                <a:hlinkClick r:id="rId3">
                  <a:extLst>
                    <a:ext uri="{A12FA001-AC4F-418D-AE19-62706E023703}">
                      <ahyp:hlinkClr val="tx"/>
                    </a:ext>
                  </a:extLst>
                </a:hlinkClick>
              </a:rPr>
              <a:t>http://dx.doi.org/10.1016/j.preteyeres.2016.06.001</a:t>
            </a:r>
            <a:endParaRPr sz="1000">
              <a:solidFill>
                <a:schemeClr val="dk1"/>
              </a:solidFill>
              <a:latin typeface="Arial"/>
              <a:ea typeface="Arial"/>
              <a:cs typeface="Arial"/>
              <a:sym typeface="Arial"/>
            </a:endParaRPr>
          </a:p>
        </p:txBody>
      </p:sp>
      <p:grpSp>
        <p:nvGrpSpPr>
          <p:cNvPr id="70" name="Google Shape;70;p4"/>
          <p:cNvGrpSpPr/>
          <p:nvPr/>
        </p:nvGrpSpPr>
        <p:grpSpPr>
          <a:xfrm>
            <a:off x="393842" y="1371600"/>
            <a:ext cx="11431456" cy="3521666"/>
            <a:chOff x="393842" y="1592306"/>
            <a:chExt cx="11431456" cy="3521666"/>
          </a:xfrm>
        </p:grpSpPr>
        <p:pic>
          <p:nvPicPr>
            <p:cNvPr id="71" name="Google Shape;71;p4"/>
            <p:cNvPicPr preferRelativeResize="0"/>
            <p:nvPr/>
          </p:nvPicPr>
          <p:blipFill rotWithShape="1">
            <a:blip r:embed="rId4">
              <a:alphaModFix/>
            </a:blip>
            <a:srcRect b="0" l="0" r="0" t="0"/>
            <a:stretch/>
          </p:blipFill>
          <p:spPr>
            <a:xfrm>
              <a:off x="393842" y="1592306"/>
              <a:ext cx="11431456" cy="3406402"/>
            </a:xfrm>
            <a:prstGeom prst="rect">
              <a:avLst/>
            </a:prstGeom>
            <a:noFill/>
            <a:ln>
              <a:noFill/>
            </a:ln>
          </p:spPr>
        </p:pic>
        <p:sp>
          <p:nvSpPr>
            <p:cNvPr id="72" name="Google Shape;72;p4"/>
            <p:cNvSpPr/>
            <p:nvPr/>
          </p:nvSpPr>
          <p:spPr>
            <a:xfrm>
              <a:off x="6693407" y="4293108"/>
              <a:ext cx="885825" cy="475615"/>
            </a:xfrm>
            <a:custGeom>
              <a:rect b="b" l="l" r="r" t="t"/>
              <a:pathLst>
                <a:path extrusionOk="0" h="475614" w="885825">
                  <a:moveTo>
                    <a:pt x="885444" y="475488"/>
                  </a:moveTo>
                  <a:lnTo>
                    <a:pt x="0" y="475488"/>
                  </a:lnTo>
                  <a:lnTo>
                    <a:pt x="0" y="0"/>
                  </a:lnTo>
                  <a:lnTo>
                    <a:pt x="885444" y="0"/>
                  </a:lnTo>
                  <a:lnTo>
                    <a:pt x="885444" y="475488"/>
                  </a:lnTo>
                  <a:close/>
                </a:path>
              </a:pathLst>
            </a:custGeom>
            <a:solidFill>
              <a:srgbClr val="EC7C30">
                <a:alpha val="2745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3" name="Google Shape;73;p4"/>
            <p:cNvSpPr/>
            <p:nvPr/>
          </p:nvSpPr>
          <p:spPr>
            <a:xfrm>
              <a:off x="6685597" y="4284662"/>
              <a:ext cx="901065" cy="491490"/>
            </a:xfrm>
            <a:custGeom>
              <a:rect b="b" l="l" r="r" t="t"/>
              <a:pathLst>
                <a:path extrusionOk="0" h="491489" w="901065">
                  <a:moveTo>
                    <a:pt x="901065" y="491489"/>
                  </a:moveTo>
                  <a:lnTo>
                    <a:pt x="0" y="491489"/>
                  </a:lnTo>
                  <a:lnTo>
                    <a:pt x="0" y="0"/>
                  </a:lnTo>
                  <a:lnTo>
                    <a:pt x="901065" y="0"/>
                  </a:lnTo>
                  <a:lnTo>
                    <a:pt x="901065" y="7937"/>
                  </a:lnTo>
                  <a:lnTo>
                    <a:pt x="15875" y="7937"/>
                  </a:lnTo>
                  <a:lnTo>
                    <a:pt x="7937" y="15875"/>
                  </a:lnTo>
                  <a:lnTo>
                    <a:pt x="15875" y="15875"/>
                  </a:lnTo>
                  <a:lnTo>
                    <a:pt x="15875" y="475614"/>
                  </a:lnTo>
                  <a:lnTo>
                    <a:pt x="7937" y="475614"/>
                  </a:lnTo>
                  <a:lnTo>
                    <a:pt x="15875" y="483552"/>
                  </a:lnTo>
                  <a:lnTo>
                    <a:pt x="901065" y="483552"/>
                  </a:lnTo>
                  <a:lnTo>
                    <a:pt x="901065" y="491489"/>
                  </a:lnTo>
                  <a:close/>
                </a:path>
                <a:path extrusionOk="0" h="491489" w="901065">
                  <a:moveTo>
                    <a:pt x="15875" y="15875"/>
                  </a:moveTo>
                  <a:lnTo>
                    <a:pt x="7937" y="15875"/>
                  </a:lnTo>
                  <a:lnTo>
                    <a:pt x="15875" y="7937"/>
                  </a:lnTo>
                  <a:lnTo>
                    <a:pt x="15875" y="15875"/>
                  </a:lnTo>
                  <a:close/>
                </a:path>
                <a:path extrusionOk="0" h="491489" w="901065">
                  <a:moveTo>
                    <a:pt x="885190" y="15875"/>
                  </a:moveTo>
                  <a:lnTo>
                    <a:pt x="15875" y="15875"/>
                  </a:lnTo>
                  <a:lnTo>
                    <a:pt x="15875" y="7937"/>
                  </a:lnTo>
                  <a:lnTo>
                    <a:pt x="885190" y="7937"/>
                  </a:lnTo>
                  <a:lnTo>
                    <a:pt x="885190" y="15875"/>
                  </a:lnTo>
                  <a:close/>
                </a:path>
                <a:path extrusionOk="0" h="491489" w="901065">
                  <a:moveTo>
                    <a:pt x="885190" y="483552"/>
                  </a:moveTo>
                  <a:lnTo>
                    <a:pt x="885190" y="7937"/>
                  </a:lnTo>
                  <a:lnTo>
                    <a:pt x="893127" y="15875"/>
                  </a:lnTo>
                  <a:lnTo>
                    <a:pt x="901065" y="15875"/>
                  </a:lnTo>
                  <a:lnTo>
                    <a:pt x="901065" y="475614"/>
                  </a:lnTo>
                  <a:lnTo>
                    <a:pt x="893127" y="475614"/>
                  </a:lnTo>
                  <a:lnTo>
                    <a:pt x="885190" y="483552"/>
                  </a:lnTo>
                  <a:close/>
                </a:path>
                <a:path extrusionOk="0" h="491489" w="901065">
                  <a:moveTo>
                    <a:pt x="901065" y="15875"/>
                  </a:moveTo>
                  <a:lnTo>
                    <a:pt x="893127" y="15875"/>
                  </a:lnTo>
                  <a:lnTo>
                    <a:pt x="885190" y="7937"/>
                  </a:lnTo>
                  <a:lnTo>
                    <a:pt x="901065" y="7937"/>
                  </a:lnTo>
                  <a:lnTo>
                    <a:pt x="901065" y="15875"/>
                  </a:lnTo>
                  <a:close/>
                </a:path>
                <a:path extrusionOk="0" h="491489" w="901065">
                  <a:moveTo>
                    <a:pt x="15875" y="483552"/>
                  </a:moveTo>
                  <a:lnTo>
                    <a:pt x="7937" y="475614"/>
                  </a:lnTo>
                  <a:lnTo>
                    <a:pt x="15875" y="475614"/>
                  </a:lnTo>
                  <a:lnTo>
                    <a:pt x="15875" y="483552"/>
                  </a:lnTo>
                  <a:close/>
                </a:path>
                <a:path extrusionOk="0" h="491489" w="901065">
                  <a:moveTo>
                    <a:pt x="885190" y="483552"/>
                  </a:moveTo>
                  <a:lnTo>
                    <a:pt x="15875" y="483552"/>
                  </a:lnTo>
                  <a:lnTo>
                    <a:pt x="15875" y="475614"/>
                  </a:lnTo>
                  <a:lnTo>
                    <a:pt x="885190" y="475614"/>
                  </a:lnTo>
                  <a:lnTo>
                    <a:pt x="885190" y="483552"/>
                  </a:lnTo>
                  <a:close/>
                </a:path>
                <a:path extrusionOk="0" h="491489" w="901065">
                  <a:moveTo>
                    <a:pt x="901065" y="483552"/>
                  </a:moveTo>
                  <a:lnTo>
                    <a:pt x="885190" y="483552"/>
                  </a:lnTo>
                  <a:lnTo>
                    <a:pt x="893127" y="475614"/>
                  </a:lnTo>
                  <a:lnTo>
                    <a:pt x="901065" y="475614"/>
                  </a:lnTo>
                  <a:lnTo>
                    <a:pt x="901065" y="483552"/>
                  </a:lnTo>
                  <a:close/>
                </a:path>
              </a:pathLst>
            </a:custGeom>
            <a:solidFill>
              <a:srgbClr val="EC7C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4" name="Google Shape;74;p4"/>
            <p:cNvSpPr/>
            <p:nvPr/>
          </p:nvSpPr>
          <p:spPr>
            <a:xfrm>
              <a:off x="8647176" y="4629912"/>
              <a:ext cx="1275715" cy="475615"/>
            </a:xfrm>
            <a:custGeom>
              <a:rect b="b" l="l" r="r" t="t"/>
              <a:pathLst>
                <a:path extrusionOk="0" h="475614" w="1275715">
                  <a:moveTo>
                    <a:pt x="1275587" y="475488"/>
                  </a:moveTo>
                  <a:lnTo>
                    <a:pt x="0" y="475488"/>
                  </a:lnTo>
                  <a:lnTo>
                    <a:pt x="0" y="0"/>
                  </a:lnTo>
                  <a:lnTo>
                    <a:pt x="1275587" y="0"/>
                  </a:lnTo>
                  <a:lnTo>
                    <a:pt x="1275587" y="475488"/>
                  </a:lnTo>
                  <a:close/>
                </a:path>
              </a:pathLst>
            </a:custGeom>
            <a:solidFill>
              <a:srgbClr val="EC7C30">
                <a:alpha val="2745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5" name="Google Shape;75;p4"/>
            <p:cNvSpPr/>
            <p:nvPr/>
          </p:nvSpPr>
          <p:spPr>
            <a:xfrm>
              <a:off x="8638857" y="4622482"/>
              <a:ext cx="1292225" cy="491490"/>
            </a:xfrm>
            <a:custGeom>
              <a:rect b="b" l="l" r="r" t="t"/>
              <a:pathLst>
                <a:path extrusionOk="0" h="491489" w="1292225">
                  <a:moveTo>
                    <a:pt x="1292225" y="491489"/>
                  </a:moveTo>
                  <a:lnTo>
                    <a:pt x="0" y="491489"/>
                  </a:lnTo>
                  <a:lnTo>
                    <a:pt x="0" y="0"/>
                  </a:lnTo>
                  <a:lnTo>
                    <a:pt x="1292225" y="0"/>
                  </a:lnTo>
                  <a:lnTo>
                    <a:pt x="1292225" y="7937"/>
                  </a:lnTo>
                  <a:lnTo>
                    <a:pt x="15875" y="7937"/>
                  </a:lnTo>
                  <a:lnTo>
                    <a:pt x="7937" y="15875"/>
                  </a:lnTo>
                  <a:lnTo>
                    <a:pt x="15875" y="15875"/>
                  </a:lnTo>
                  <a:lnTo>
                    <a:pt x="15875" y="475614"/>
                  </a:lnTo>
                  <a:lnTo>
                    <a:pt x="7937" y="475614"/>
                  </a:lnTo>
                  <a:lnTo>
                    <a:pt x="15875" y="483552"/>
                  </a:lnTo>
                  <a:lnTo>
                    <a:pt x="1292225" y="483552"/>
                  </a:lnTo>
                  <a:lnTo>
                    <a:pt x="1292225" y="491489"/>
                  </a:lnTo>
                  <a:close/>
                </a:path>
                <a:path extrusionOk="0" h="491489" w="1292225">
                  <a:moveTo>
                    <a:pt x="15875" y="15875"/>
                  </a:moveTo>
                  <a:lnTo>
                    <a:pt x="7937" y="15875"/>
                  </a:lnTo>
                  <a:lnTo>
                    <a:pt x="15875" y="7937"/>
                  </a:lnTo>
                  <a:lnTo>
                    <a:pt x="15875" y="15875"/>
                  </a:lnTo>
                  <a:close/>
                </a:path>
                <a:path extrusionOk="0" h="491489" w="1292225">
                  <a:moveTo>
                    <a:pt x="1276350" y="15875"/>
                  </a:moveTo>
                  <a:lnTo>
                    <a:pt x="15875" y="15875"/>
                  </a:lnTo>
                  <a:lnTo>
                    <a:pt x="15875" y="7937"/>
                  </a:lnTo>
                  <a:lnTo>
                    <a:pt x="1276350" y="7937"/>
                  </a:lnTo>
                  <a:lnTo>
                    <a:pt x="1276350" y="15875"/>
                  </a:lnTo>
                  <a:close/>
                </a:path>
                <a:path extrusionOk="0" h="491489" w="1292225">
                  <a:moveTo>
                    <a:pt x="1276350" y="483552"/>
                  </a:moveTo>
                  <a:lnTo>
                    <a:pt x="1276350" y="7937"/>
                  </a:lnTo>
                  <a:lnTo>
                    <a:pt x="1284287" y="15875"/>
                  </a:lnTo>
                  <a:lnTo>
                    <a:pt x="1292225" y="15875"/>
                  </a:lnTo>
                  <a:lnTo>
                    <a:pt x="1292225" y="475614"/>
                  </a:lnTo>
                  <a:lnTo>
                    <a:pt x="1284287" y="475614"/>
                  </a:lnTo>
                  <a:lnTo>
                    <a:pt x="1276350" y="483552"/>
                  </a:lnTo>
                  <a:close/>
                </a:path>
                <a:path extrusionOk="0" h="491489" w="1292225">
                  <a:moveTo>
                    <a:pt x="1292225" y="15875"/>
                  </a:moveTo>
                  <a:lnTo>
                    <a:pt x="1284287" y="15875"/>
                  </a:lnTo>
                  <a:lnTo>
                    <a:pt x="1276350" y="7937"/>
                  </a:lnTo>
                  <a:lnTo>
                    <a:pt x="1292225" y="7937"/>
                  </a:lnTo>
                  <a:lnTo>
                    <a:pt x="1292225" y="15875"/>
                  </a:lnTo>
                  <a:close/>
                </a:path>
                <a:path extrusionOk="0" h="491489" w="1292225">
                  <a:moveTo>
                    <a:pt x="15875" y="483552"/>
                  </a:moveTo>
                  <a:lnTo>
                    <a:pt x="7937" y="475614"/>
                  </a:lnTo>
                  <a:lnTo>
                    <a:pt x="15875" y="475614"/>
                  </a:lnTo>
                  <a:lnTo>
                    <a:pt x="15875" y="483552"/>
                  </a:lnTo>
                  <a:close/>
                </a:path>
                <a:path extrusionOk="0" h="491489" w="1292225">
                  <a:moveTo>
                    <a:pt x="1276350" y="483552"/>
                  </a:moveTo>
                  <a:lnTo>
                    <a:pt x="15875" y="483552"/>
                  </a:lnTo>
                  <a:lnTo>
                    <a:pt x="15875" y="475614"/>
                  </a:lnTo>
                  <a:lnTo>
                    <a:pt x="1276350" y="475614"/>
                  </a:lnTo>
                  <a:lnTo>
                    <a:pt x="1276350" y="483552"/>
                  </a:lnTo>
                  <a:close/>
                </a:path>
                <a:path extrusionOk="0" h="491489" w="1292225">
                  <a:moveTo>
                    <a:pt x="1292225" y="483552"/>
                  </a:moveTo>
                  <a:lnTo>
                    <a:pt x="1276350" y="483552"/>
                  </a:lnTo>
                  <a:lnTo>
                    <a:pt x="1284287" y="475614"/>
                  </a:lnTo>
                  <a:lnTo>
                    <a:pt x="1292225" y="475614"/>
                  </a:lnTo>
                  <a:lnTo>
                    <a:pt x="1292225" y="483552"/>
                  </a:lnTo>
                  <a:close/>
                </a:path>
              </a:pathLst>
            </a:custGeom>
            <a:solidFill>
              <a:srgbClr val="EC7C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6" name="Google Shape;76;p4"/>
            <p:cNvSpPr/>
            <p:nvPr/>
          </p:nvSpPr>
          <p:spPr>
            <a:xfrm>
              <a:off x="7578851" y="4293108"/>
              <a:ext cx="1068705" cy="475615"/>
            </a:xfrm>
            <a:custGeom>
              <a:rect b="b" l="l" r="r" t="t"/>
              <a:pathLst>
                <a:path extrusionOk="0" h="475614" w="1068704">
                  <a:moveTo>
                    <a:pt x="1068324" y="475488"/>
                  </a:moveTo>
                  <a:lnTo>
                    <a:pt x="0" y="475488"/>
                  </a:lnTo>
                  <a:lnTo>
                    <a:pt x="0" y="0"/>
                  </a:lnTo>
                  <a:lnTo>
                    <a:pt x="1068324" y="0"/>
                  </a:lnTo>
                  <a:lnTo>
                    <a:pt x="1068324" y="475488"/>
                  </a:lnTo>
                  <a:close/>
                </a:path>
              </a:pathLst>
            </a:custGeom>
            <a:solidFill>
              <a:srgbClr val="EC7C30">
                <a:alpha val="2745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7" name="Google Shape;77;p4"/>
            <p:cNvSpPr/>
            <p:nvPr/>
          </p:nvSpPr>
          <p:spPr>
            <a:xfrm>
              <a:off x="7570787" y="4284662"/>
              <a:ext cx="1083945" cy="491490"/>
            </a:xfrm>
            <a:custGeom>
              <a:rect b="b" l="l" r="r" t="t"/>
              <a:pathLst>
                <a:path extrusionOk="0" h="491489" w="1083945">
                  <a:moveTo>
                    <a:pt x="1083945" y="491489"/>
                  </a:moveTo>
                  <a:lnTo>
                    <a:pt x="0" y="491489"/>
                  </a:lnTo>
                  <a:lnTo>
                    <a:pt x="0" y="0"/>
                  </a:lnTo>
                  <a:lnTo>
                    <a:pt x="1083945" y="0"/>
                  </a:lnTo>
                  <a:lnTo>
                    <a:pt x="1083945" y="7937"/>
                  </a:lnTo>
                  <a:lnTo>
                    <a:pt x="15875" y="7937"/>
                  </a:lnTo>
                  <a:lnTo>
                    <a:pt x="7937" y="15875"/>
                  </a:lnTo>
                  <a:lnTo>
                    <a:pt x="15875" y="15875"/>
                  </a:lnTo>
                  <a:lnTo>
                    <a:pt x="15875" y="475614"/>
                  </a:lnTo>
                  <a:lnTo>
                    <a:pt x="7937" y="475614"/>
                  </a:lnTo>
                  <a:lnTo>
                    <a:pt x="15875" y="483552"/>
                  </a:lnTo>
                  <a:lnTo>
                    <a:pt x="1083945" y="483552"/>
                  </a:lnTo>
                  <a:lnTo>
                    <a:pt x="1083945" y="491489"/>
                  </a:lnTo>
                  <a:close/>
                </a:path>
                <a:path extrusionOk="0" h="491489" w="1083945">
                  <a:moveTo>
                    <a:pt x="15875" y="15875"/>
                  </a:moveTo>
                  <a:lnTo>
                    <a:pt x="7937" y="15875"/>
                  </a:lnTo>
                  <a:lnTo>
                    <a:pt x="15875" y="7937"/>
                  </a:lnTo>
                  <a:lnTo>
                    <a:pt x="15875" y="15875"/>
                  </a:lnTo>
                  <a:close/>
                </a:path>
                <a:path extrusionOk="0" h="491489" w="1083945">
                  <a:moveTo>
                    <a:pt x="1068070" y="15875"/>
                  </a:moveTo>
                  <a:lnTo>
                    <a:pt x="15875" y="15875"/>
                  </a:lnTo>
                  <a:lnTo>
                    <a:pt x="15875" y="7937"/>
                  </a:lnTo>
                  <a:lnTo>
                    <a:pt x="1068070" y="7937"/>
                  </a:lnTo>
                  <a:lnTo>
                    <a:pt x="1068070" y="15875"/>
                  </a:lnTo>
                  <a:close/>
                </a:path>
                <a:path extrusionOk="0" h="491489" w="1083945">
                  <a:moveTo>
                    <a:pt x="1068070" y="483552"/>
                  </a:moveTo>
                  <a:lnTo>
                    <a:pt x="1068070" y="7937"/>
                  </a:lnTo>
                  <a:lnTo>
                    <a:pt x="1076007" y="15875"/>
                  </a:lnTo>
                  <a:lnTo>
                    <a:pt x="1083945" y="15875"/>
                  </a:lnTo>
                  <a:lnTo>
                    <a:pt x="1083945" y="475614"/>
                  </a:lnTo>
                  <a:lnTo>
                    <a:pt x="1076007" y="475614"/>
                  </a:lnTo>
                  <a:lnTo>
                    <a:pt x="1068070" y="483552"/>
                  </a:lnTo>
                  <a:close/>
                </a:path>
                <a:path extrusionOk="0" h="491489" w="1083945">
                  <a:moveTo>
                    <a:pt x="1083945" y="15875"/>
                  </a:moveTo>
                  <a:lnTo>
                    <a:pt x="1076007" y="15875"/>
                  </a:lnTo>
                  <a:lnTo>
                    <a:pt x="1068070" y="7937"/>
                  </a:lnTo>
                  <a:lnTo>
                    <a:pt x="1083945" y="7937"/>
                  </a:lnTo>
                  <a:lnTo>
                    <a:pt x="1083945" y="15875"/>
                  </a:lnTo>
                  <a:close/>
                </a:path>
                <a:path extrusionOk="0" h="491489" w="1083945">
                  <a:moveTo>
                    <a:pt x="15875" y="483552"/>
                  </a:moveTo>
                  <a:lnTo>
                    <a:pt x="7937" y="475614"/>
                  </a:lnTo>
                  <a:lnTo>
                    <a:pt x="15875" y="475614"/>
                  </a:lnTo>
                  <a:lnTo>
                    <a:pt x="15875" y="483552"/>
                  </a:lnTo>
                  <a:close/>
                </a:path>
                <a:path extrusionOk="0" h="491489" w="1083945">
                  <a:moveTo>
                    <a:pt x="1068070" y="483552"/>
                  </a:moveTo>
                  <a:lnTo>
                    <a:pt x="15875" y="483552"/>
                  </a:lnTo>
                  <a:lnTo>
                    <a:pt x="15875" y="475614"/>
                  </a:lnTo>
                  <a:lnTo>
                    <a:pt x="1068070" y="475614"/>
                  </a:lnTo>
                  <a:lnTo>
                    <a:pt x="1068070" y="483552"/>
                  </a:lnTo>
                  <a:close/>
                </a:path>
                <a:path extrusionOk="0" h="491489" w="1083945">
                  <a:moveTo>
                    <a:pt x="1083945" y="483552"/>
                  </a:moveTo>
                  <a:lnTo>
                    <a:pt x="1068070" y="483552"/>
                  </a:lnTo>
                  <a:lnTo>
                    <a:pt x="1076007" y="475614"/>
                  </a:lnTo>
                  <a:lnTo>
                    <a:pt x="1083945" y="475614"/>
                  </a:lnTo>
                  <a:lnTo>
                    <a:pt x="1083945" y="483552"/>
                  </a:lnTo>
                  <a:close/>
                </a:path>
              </a:pathLst>
            </a:custGeom>
            <a:solidFill>
              <a:srgbClr val="EC7C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8" name="Google Shape;78;p4"/>
            <p:cNvSpPr/>
            <p:nvPr/>
          </p:nvSpPr>
          <p:spPr>
            <a:xfrm>
              <a:off x="5625084" y="2311908"/>
              <a:ext cx="1338580" cy="475615"/>
            </a:xfrm>
            <a:custGeom>
              <a:rect b="b" l="l" r="r" t="t"/>
              <a:pathLst>
                <a:path extrusionOk="0" h="475614" w="1338579">
                  <a:moveTo>
                    <a:pt x="1338071" y="475488"/>
                  </a:moveTo>
                  <a:lnTo>
                    <a:pt x="0" y="475488"/>
                  </a:lnTo>
                  <a:lnTo>
                    <a:pt x="0" y="0"/>
                  </a:lnTo>
                  <a:lnTo>
                    <a:pt x="1338071" y="0"/>
                  </a:lnTo>
                  <a:lnTo>
                    <a:pt x="1338071" y="475488"/>
                  </a:lnTo>
                  <a:close/>
                </a:path>
              </a:pathLst>
            </a:custGeom>
            <a:solidFill>
              <a:srgbClr val="EC7C30">
                <a:alpha val="2745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79" name="Google Shape;79;p4"/>
            <p:cNvSpPr/>
            <p:nvPr/>
          </p:nvSpPr>
          <p:spPr>
            <a:xfrm>
              <a:off x="5617527" y="2304097"/>
              <a:ext cx="1353820" cy="491490"/>
            </a:xfrm>
            <a:custGeom>
              <a:rect b="b" l="l" r="r" t="t"/>
              <a:pathLst>
                <a:path extrusionOk="0" h="491489" w="1353820">
                  <a:moveTo>
                    <a:pt x="1353819" y="491489"/>
                  </a:moveTo>
                  <a:lnTo>
                    <a:pt x="0" y="491489"/>
                  </a:lnTo>
                  <a:lnTo>
                    <a:pt x="0" y="0"/>
                  </a:lnTo>
                  <a:lnTo>
                    <a:pt x="1353819" y="0"/>
                  </a:lnTo>
                  <a:lnTo>
                    <a:pt x="1353819" y="7937"/>
                  </a:lnTo>
                  <a:lnTo>
                    <a:pt x="15875" y="7937"/>
                  </a:lnTo>
                  <a:lnTo>
                    <a:pt x="7937" y="15875"/>
                  </a:lnTo>
                  <a:lnTo>
                    <a:pt x="15875" y="15875"/>
                  </a:lnTo>
                  <a:lnTo>
                    <a:pt x="15875" y="475614"/>
                  </a:lnTo>
                  <a:lnTo>
                    <a:pt x="7937" y="475614"/>
                  </a:lnTo>
                  <a:lnTo>
                    <a:pt x="15875" y="483552"/>
                  </a:lnTo>
                  <a:lnTo>
                    <a:pt x="1353819" y="483552"/>
                  </a:lnTo>
                  <a:lnTo>
                    <a:pt x="1353819" y="491489"/>
                  </a:lnTo>
                  <a:close/>
                </a:path>
                <a:path extrusionOk="0" h="491489" w="1353820">
                  <a:moveTo>
                    <a:pt x="15875" y="15875"/>
                  </a:moveTo>
                  <a:lnTo>
                    <a:pt x="7937" y="15875"/>
                  </a:lnTo>
                  <a:lnTo>
                    <a:pt x="15875" y="7937"/>
                  </a:lnTo>
                  <a:lnTo>
                    <a:pt x="15875" y="15875"/>
                  </a:lnTo>
                  <a:close/>
                </a:path>
                <a:path extrusionOk="0" h="491489" w="1353820">
                  <a:moveTo>
                    <a:pt x="1337944" y="15875"/>
                  </a:moveTo>
                  <a:lnTo>
                    <a:pt x="15875" y="15875"/>
                  </a:lnTo>
                  <a:lnTo>
                    <a:pt x="15875" y="7937"/>
                  </a:lnTo>
                  <a:lnTo>
                    <a:pt x="1337944" y="7937"/>
                  </a:lnTo>
                  <a:lnTo>
                    <a:pt x="1337944" y="15875"/>
                  </a:lnTo>
                  <a:close/>
                </a:path>
                <a:path extrusionOk="0" h="491489" w="1353820">
                  <a:moveTo>
                    <a:pt x="1337944" y="483552"/>
                  </a:moveTo>
                  <a:lnTo>
                    <a:pt x="1337944" y="7937"/>
                  </a:lnTo>
                  <a:lnTo>
                    <a:pt x="1345882" y="15875"/>
                  </a:lnTo>
                  <a:lnTo>
                    <a:pt x="1353819" y="15875"/>
                  </a:lnTo>
                  <a:lnTo>
                    <a:pt x="1353819" y="475614"/>
                  </a:lnTo>
                  <a:lnTo>
                    <a:pt x="1345882" y="475614"/>
                  </a:lnTo>
                  <a:lnTo>
                    <a:pt x="1337944" y="483552"/>
                  </a:lnTo>
                  <a:close/>
                </a:path>
                <a:path extrusionOk="0" h="491489" w="1353820">
                  <a:moveTo>
                    <a:pt x="1353819" y="15875"/>
                  </a:moveTo>
                  <a:lnTo>
                    <a:pt x="1345882" y="15875"/>
                  </a:lnTo>
                  <a:lnTo>
                    <a:pt x="1337944" y="7937"/>
                  </a:lnTo>
                  <a:lnTo>
                    <a:pt x="1353819" y="7937"/>
                  </a:lnTo>
                  <a:lnTo>
                    <a:pt x="1353819" y="15875"/>
                  </a:lnTo>
                  <a:close/>
                </a:path>
                <a:path extrusionOk="0" h="491489" w="1353820">
                  <a:moveTo>
                    <a:pt x="15875" y="483552"/>
                  </a:moveTo>
                  <a:lnTo>
                    <a:pt x="7937" y="475614"/>
                  </a:lnTo>
                  <a:lnTo>
                    <a:pt x="15875" y="475614"/>
                  </a:lnTo>
                  <a:lnTo>
                    <a:pt x="15875" y="483552"/>
                  </a:lnTo>
                  <a:close/>
                </a:path>
                <a:path extrusionOk="0" h="491489" w="1353820">
                  <a:moveTo>
                    <a:pt x="1337944" y="483552"/>
                  </a:moveTo>
                  <a:lnTo>
                    <a:pt x="15875" y="483552"/>
                  </a:lnTo>
                  <a:lnTo>
                    <a:pt x="15875" y="475614"/>
                  </a:lnTo>
                  <a:lnTo>
                    <a:pt x="1337944" y="475614"/>
                  </a:lnTo>
                  <a:lnTo>
                    <a:pt x="1337944" y="483552"/>
                  </a:lnTo>
                  <a:close/>
                </a:path>
                <a:path extrusionOk="0" h="491489" w="1353820">
                  <a:moveTo>
                    <a:pt x="1353819" y="483552"/>
                  </a:moveTo>
                  <a:lnTo>
                    <a:pt x="1337944" y="483552"/>
                  </a:lnTo>
                  <a:lnTo>
                    <a:pt x="1345882" y="475614"/>
                  </a:lnTo>
                  <a:lnTo>
                    <a:pt x="1353819" y="475614"/>
                  </a:lnTo>
                  <a:lnTo>
                    <a:pt x="1353819" y="483552"/>
                  </a:lnTo>
                  <a:close/>
                </a:path>
              </a:pathLst>
            </a:custGeom>
            <a:solidFill>
              <a:srgbClr val="EC7C3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80" name="Google Shape;80;p4"/>
          <p:cNvSpPr txBox="1"/>
          <p:nvPr/>
        </p:nvSpPr>
        <p:spPr>
          <a:xfrm>
            <a:off x="7924800" y="5391894"/>
            <a:ext cx="3429000" cy="394980"/>
          </a:xfrm>
          <a:prstGeom prst="rect">
            <a:avLst/>
          </a:prstGeom>
          <a:noFill/>
          <a:ln>
            <a:noFill/>
          </a:ln>
        </p:spPr>
        <p:txBody>
          <a:bodyPr anchorCtr="0" anchor="t" bIns="0" lIns="0" spcFirstLastPara="1" rIns="0" wrap="square" tIns="12700">
            <a:spAutoFit/>
          </a:bodyPr>
          <a:lstStyle/>
          <a:p>
            <a:pPr indent="0" lvl="0" marL="12700" marR="5080" rtl="0" algn="l">
              <a:lnSpc>
                <a:spcPct val="100000"/>
              </a:lnSpc>
              <a:spcBef>
                <a:spcPts val="0"/>
              </a:spcBef>
              <a:spcAft>
                <a:spcPts val="0"/>
              </a:spcAft>
              <a:buNone/>
            </a:pPr>
            <a:r>
              <a:rPr lang="en-US" sz="1200">
                <a:solidFill>
                  <a:schemeClr val="dk1"/>
                </a:solidFill>
                <a:latin typeface="Arial"/>
                <a:ea typeface="Arial"/>
                <a:cs typeface="Arial"/>
                <a:sym typeface="Arial"/>
              </a:rPr>
              <a:t>Age-related macular degeneration (AMD)  </a:t>
            </a:r>
            <a:endParaRPr sz="1200">
              <a:solidFill>
                <a:schemeClr val="dk1"/>
              </a:solidFill>
              <a:latin typeface="Arial"/>
              <a:ea typeface="Arial"/>
              <a:cs typeface="Arial"/>
              <a:sym typeface="Arial"/>
            </a:endParaRPr>
          </a:p>
          <a:p>
            <a:pPr indent="0" lvl="0" marL="12700" marR="5080" rtl="0" algn="l">
              <a:lnSpc>
                <a:spcPct val="100000"/>
              </a:lnSpc>
              <a:spcBef>
                <a:spcPts val="100"/>
              </a:spcBef>
              <a:spcAft>
                <a:spcPts val="0"/>
              </a:spcAft>
              <a:buNone/>
            </a:pPr>
            <a:r>
              <a:rPr lang="en-US" sz="1200">
                <a:solidFill>
                  <a:schemeClr val="dk1"/>
                </a:solidFill>
                <a:latin typeface="Arial"/>
                <a:ea typeface="Arial"/>
                <a:cs typeface="Arial"/>
                <a:sym typeface="Arial"/>
              </a:rPr>
              <a:t>Human Genome Project (HGP)</a:t>
            </a:r>
            <a:endParaRPr sz="1200">
              <a:solidFill>
                <a:schemeClr val="dk1"/>
              </a:solidFill>
              <a:latin typeface="Arial"/>
              <a:ea typeface="Arial"/>
              <a:cs typeface="Arial"/>
              <a:sym typeface="Arial"/>
            </a:endParaRPr>
          </a:p>
        </p:txBody>
      </p:sp>
      <p:sp>
        <p:nvSpPr>
          <p:cNvPr id="81" name="Google Shape;81;p4"/>
          <p:cNvSpPr txBox="1"/>
          <p:nvPr/>
        </p:nvSpPr>
        <p:spPr>
          <a:xfrm>
            <a:off x="1295400" y="6224826"/>
            <a:ext cx="9906000" cy="861774"/>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en-US" sz="2800">
                <a:solidFill>
                  <a:srgbClr val="00B050"/>
                </a:solidFill>
                <a:latin typeface="Calibri"/>
                <a:ea typeface="Calibri"/>
                <a:cs typeface="Calibri"/>
                <a:sym typeface="Calibri"/>
              </a:rPr>
              <a:t>From genotyping with DNA Microarray to SNP discovery with High Throughput Sequencing</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00" name="Shape 1200"/>
        <p:cNvGrpSpPr/>
        <p:nvPr/>
      </p:nvGrpSpPr>
      <p:grpSpPr>
        <a:xfrm>
          <a:off x="0" y="0"/>
          <a:ext cx="0" cy="0"/>
          <a:chOff x="0" y="0"/>
          <a:chExt cx="0" cy="0"/>
        </a:xfrm>
      </p:grpSpPr>
      <p:sp>
        <p:nvSpPr>
          <p:cNvPr id="1201" name="Google Shape;1201;p40"/>
          <p:cNvSpPr txBox="1"/>
          <p:nvPr>
            <p:ph type="title"/>
          </p:nvPr>
        </p:nvSpPr>
        <p:spPr>
          <a:xfrm>
            <a:off x="1282388" y="892555"/>
            <a:ext cx="7556500" cy="6197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en-US">
                <a:latin typeface="Arial"/>
                <a:ea typeface="Arial"/>
                <a:cs typeface="Arial"/>
                <a:sym typeface="Arial"/>
              </a:rPr>
              <a:t>De novo </a:t>
            </a:r>
            <a:r>
              <a:rPr lang="en-US"/>
              <a:t>Assembly of Short Reads</a:t>
            </a:r>
            <a:endParaRPr/>
          </a:p>
        </p:txBody>
      </p:sp>
      <p:sp>
        <p:nvSpPr>
          <p:cNvPr id="1202" name="Google Shape;1202;p40"/>
          <p:cNvSpPr txBox="1"/>
          <p:nvPr/>
        </p:nvSpPr>
        <p:spPr>
          <a:xfrm>
            <a:off x="1255098" y="2185415"/>
            <a:ext cx="7797165" cy="3515360"/>
          </a:xfrm>
          <a:prstGeom prst="rect">
            <a:avLst/>
          </a:prstGeom>
          <a:noFill/>
          <a:ln>
            <a:noFill/>
          </a:ln>
        </p:spPr>
        <p:txBody>
          <a:bodyPr anchorCtr="0" anchor="t" bIns="0" lIns="0" spcFirstLastPara="1" rIns="0" wrap="square" tIns="97775">
            <a:spAutoFit/>
          </a:bodyPr>
          <a:lstStyle/>
          <a:p>
            <a:pPr indent="-469265" lvl="0" marL="481330" marR="0" rtl="0" algn="l">
              <a:lnSpc>
                <a:spcPct val="100000"/>
              </a:lnSpc>
              <a:spcBef>
                <a:spcPts val="0"/>
              </a:spcBef>
              <a:spcAft>
                <a:spcPts val="0"/>
              </a:spcAft>
              <a:buClr>
                <a:srgbClr val="008000"/>
              </a:buClr>
              <a:buSzPts val="1690"/>
              <a:buFont typeface="Arial"/>
              <a:buChar char="•"/>
            </a:pPr>
            <a:r>
              <a:rPr lang="en-US" sz="2600">
                <a:solidFill>
                  <a:schemeClr val="dk1"/>
                </a:solidFill>
                <a:latin typeface="Arial"/>
                <a:ea typeface="Arial"/>
                <a:cs typeface="Arial"/>
                <a:sym typeface="Arial"/>
              </a:rPr>
              <a:t>Several methods available</a:t>
            </a:r>
            <a:endParaRPr sz="2600">
              <a:solidFill>
                <a:schemeClr val="dk1"/>
              </a:solidFill>
              <a:latin typeface="Arial"/>
              <a:ea typeface="Arial"/>
              <a:cs typeface="Arial"/>
              <a:sym typeface="Arial"/>
            </a:endParaRPr>
          </a:p>
          <a:p>
            <a:pPr indent="-469265" lvl="0" marL="481330" marR="0" rtl="0" algn="l">
              <a:lnSpc>
                <a:spcPct val="100000"/>
              </a:lnSpc>
              <a:spcBef>
                <a:spcPts val="675"/>
              </a:spcBef>
              <a:spcAft>
                <a:spcPts val="0"/>
              </a:spcAft>
              <a:buClr>
                <a:srgbClr val="008000"/>
              </a:buClr>
              <a:buSzPts val="1690"/>
              <a:buFont typeface="Arial"/>
              <a:buChar char="•"/>
            </a:pPr>
            <a:r>
              <a:rPr lang="en-US" sz="2600">
                <a:solidFill>
                  <a:schemeClr val="dk1"/>
                </a:solidFill>
                <a:latin typeface="Arial"/>
                <a:ea typeface="Arial"/>
                <a:cs typeface="Arial"/>
                <a:sym typeface="Arial"/>
              </a:rPr>
              <a:t>Short reads require long overlaps</a:t>
            </a:r>
            <a:endParaRPr sz="2600">
              <a:solidFill>
                <a:schemeClr val="dk1"/>
              </a:solidFill>
              <a:latin typeface="Arial"/>
              <a:ea typeface="Arial"/>
              <a:cs typeface="Arial"/>
              <a:sym typeface="Arial"/>
            </a:endParaRPr>
          </a:p>
          <a:p>
            <a:pPr indent="-469265" lvl="1" marL="1073150" marR="0" rtl="0" algn="l">
              <a:lnSpc>
                <a:spcPct val="100000"/>
              </a:lnSpc>
              <a:spcBef>
                <a:spcPts val="470"/>
              </a:spcBef>
              <a:spcAft>
                <a:spcPts val="0"/>
              </a:spcAft>
              <a:buClr>
                <a:schemeClr val="dk1"/>
              </a:buClr>
              <a:buSzPts val="1408"/>
              <a:buFont typeface="Times New Roman"/>
              <a:buChar char="•"/>
            </a:pPr>
            <a:r>
              <a:rPr b="0" i="0" lang="en-US" sz="2200" u="none" cap="none" strike="noStrike">
                <a:solidFill>
                  <a:schemeClr val="dk1"/>
                </a:solidFill>
                <a:latin typeface="Arial"/>
                <a:ea typeface="Arial"/>
                <a:cs typeface="Arial"/>
                <a:sym typeface="Arial"/>
              </a:rPr>
              <a:t>e.g., 33 bp reads must overlap by 20 bp</a:t>
            </a:r>
            <a:endParaRPr b="0" i="0" sz="2200" u="none" cap="none" strike="noStrike">
              <a:solidFill>
                <a:schemeClr val="dk1"/>
              </a:solidFill>
              <a:latin typeface="Arial"/>
              <a:ea typeface="Arial"/>
              <a:cs typeface="Arial"/>
              <a:sym typeface="Arial"/>
            </a:endParaRPr>
          </a:p>
          <a:p>
            <a:pPr indent="-469265" lvl="1" marL="1073150" marR="0" rtl="0" algn="l">
              <a:lnSpc>
                <a:spcPct val="100000"/>
              </a:lnSpc>
              <a:spcBef>
                <a:spcPts val="455"/>
              </a:spcBef>
              <a:spcAft>
                <a:spcPts val="0"/>
              </a:spcAft>
              <a:buClr>
                <a:schemeClr val="dk1"/>
              </a:buClr>
              <a:buSzPts val="1408"/>
              <a:buFont typeface="Times New Roman"/>
              <a:buChar char="•"/>
            </a:pPr>
            <a:r>
              <a:rPr b="0" i="0" lang="en-US" sz="2200" u="none" cap="none" strike="noStrike">
                <a:solidFill>
                  <a:schemeClr val="dk1"/>
                </a:solidFill>
                <a:latin typeface="Arial"/>
                <a:ea typeface="Arial"/>
                <a:cs typeface="Arial"/>
                <a:sym typeface="Arial"/>
              </a:rPr>
              <a:t>end-trimming helps, to remove low quality bases.</a:t>
            </a:r>
            <a:endParaRPr b="0" i="0" sz="2200" u="none" cap="none" strike="noStrike">
              <a:solidFill>
                <a:schemeClr val="dk1"/>
              </a:solidFill>
              <a:latin typeface="Arial"/>
              <a:ea typeface="Arial"/>
              <a:cs typeface="Arial"/>
              <a:sym typeface="Arial"/>
            </a:endParaRPr>
          </a:p>
          <a:p>
            <a:pPr indent="-469265" lvl="0" marL="641985" marR="5080" rtl="0" algn="l">
              <a:lnSpc>
                <a:spcPct val="100000"/>
              </a:lnSpc>
              <a:spcBef>
                <a:spcPts val="655"/>
              </a:spcBef>
              <a:spcAft>
                <a:spcPts val="0"/>
              </a:spcAft>
              <a:buClr>
                <a:srgbClr val="008000"/>
              </a:buClr>
              <a:buSzPts val="1690"/>
              <a:buFont typeface="Times New Roman"/>
              <a:buChar char="•"/>
            </a:pPr>
            <a:r>
              <a:rPr lang="en-US" sz="2600">
                <a:solidFill>
                  <a:schemeClr val="dk1"/>
                </a:solidFill>
                <a:latin typeface="Arial"/>
                <a:ea typeface="Arial"/>
                <a:cs typeface="Arial"/>
                <a:sym typeface="Arial"/>
              </a:rPr>
              <a:t>Most </a:t>
            </a:r>
            <a:r>
              <a:rPr i="1" lang="en-US" sz="2600">
                <a:solidFill>
                  <a:schemeClr val="dk1"/>
                </a:solidFill>
                <a:latin typeface="Arial"/>
                <a:ea typeface="Arial"/>
                <a:cs typeface="Arial"/>
                <a:sym typeface="Arial"/>
              </a:rPr>
              <a:t>de novo </a:t>
            </a:r>
            <a:r>
              <a:rPr lang="en-US" sz="2600">
                <a:solidFill>
                  <a:schemeClr val="dk1"/>
                </a:solidFill>
                <a:latin typeface="Arial"/>
                <a:ea typeface="Arial"/>
                <a:cs typeface="Arial"/>
                <a:sym typeface="Arial"/>
              </a:rPr>
              <a:t>short read assemblers use a k-mer  hashing based approach and de Bruijn graphs.</a:t>
            </a:r>
            <a:endParaRPr sz="2600">
              <a:solidFill>
                <a:schemeClr val="dk1"/>
              </a:solidFill>
              <a:latin typeface="Arial"/>
              <a:ea typeface="Arial"/>
              <a:cs typeface="Arial"/>
              <a:sym typeface="Arial"/>
            </a:endParaRPr>
          </a:p>
          <a:p>
            <a:pPr indent="-469265" lvl="0" marL="641985" marR="549275" rtl="0" algn="l">
              <a:lnSpc>
                <a:spcPct val="119230"/>
              </a:lnSpc>
              <a:spcBef>
                <a:spcPts val="695"/>
              </a:spcBef>
              <a:spcAft>
                <a:spcPts val="0"/>
              </a:spcAft>
              <a:buClr>
                <a:srgbClr val="008000"/>
              </a:buClr>
              <a:buSzPts val="1690"/>
              <a:buFont typeface="Times New Roman"/>
              <a:buChar char="•"/>
            </a:pPr>
            <a:r>
              <a:rPr lang="en-US" sz="2600">
                <a:solidFill>
                  <a:schemeClr val="dk1"/>
                </a:solidFill>
                <a:latin typeface="Arial"/>
                <a:ea typeface="Arial"/>
                <a:cs typeface="Arial"/>
                <a:sym typeface="Arial"/>
              </a:rPr>
              <a:t>The central challenge of genome assembly is  resolving repeat regions.</a:t>
            </a:r>
            <a:endParaRPr sz="2600">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06" name="Shape 1206"/>
        <p:cNvGrpSpPr/>
        <p:nvPr/>
      </p:nvGrpSpPr>
      <p:grpSpPr>
        <a:xfrm>
          <a:off x="0" y="0"/>
          <a:ext cx="0" cy="0"/>
          <a:chOff x="0" y="0"/>
          <a:chExt cx="0" cy="0"/>
        </a:xfrm>
      </p:grpSpPr>
      <p:sp>
        <p:nvSpPr>
          <p:cNvPr id="1207" name="Google Shape;1207;p41"/>
          <p:cNvSpPr txBox="1"/>
          <p:nvPr>
            <p:ph type="title"/>
          </p:nvPr>
        </p:nvSpPr>
        <p:spPr>
          <a:xfrm>
            <a:off x="1786183" y="319531"/>
            <a:ext cx="6488430" cy="6197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i="1" lang="en-US">
                <a:latin typeface="Arial"/>
                <a:ea typeface="Arial"/>
                <a:cs typeface="Arial"/>
                <a:sym typeface="Arial"/>
              </a:rPr>
              <a:t>De novo </a:t>
            </a:r>
            <a:r>
              <a:rPr lang="en-US"/>
              <a:t>Assembly Strategies</a:t>
            </a:r>
            <a:endParaRPr/>
          </a:p>
        </p:txBody>
      </p:sp>
      <p:sp>
        <p:nvSpPr>
          <p:cNvPr id="1208" name="Google Shape;1208;p41"/>
          <p:cNvSpPr txBox="1"/>
          <p:nvPr/>
        </p:nvSpPr>
        <p:spPr>
          <a:xfrm>
            <a:off x="926591" y="1407159"/>
            <a:ext cx="7771765" cy="5286375"/>
          </a:xfrm>
          <a:prstGeom prst="rect">
            <a:avLst/>
          </a:prstGeom>
          <a:noFill/>
          <a:ln>
            <a:noFill/>
          </a:ln>
        </p:spPr>
        <p:txBody>
          <a:bodyPr anchorCtr="0" anchor="t" bIns="0" lIns="0" spcFirstLastPara="1" rIns="0" wrap="square" tIns="48250">
            <a:spAutoFit/>
          </a:bodyPr>
          <a:lstStyle/>
          <a:p>
            <a:pPr indent="-369570" lvl="0" marL="382270" marR="5080" rtl="0" algn="l">
              <a:lnSpc>
                <a:spcPct val="109090"/>
              </a:lnSpc>
              <a:spcBef>
                <a:spcPts val="0"/>
              </a:spcBef>
              <a:spcAft>
                <a:spcPts val="0"/>
              </a:spcAft>
              <a:buClr>
                <a:srgbClr val="008000"/>
              </a:buClr>
              <a:buSzPts val="2200"/>
              <a:buFont typeface="Arial"/>
              <a:buChar char="•"/>
            </a:pPr>
            <a:r>
              <a:rPr lang="en-US" sz="2200">
                <a:solidFill>
                  <a:schemeClr val="dk1"/>
                </a:solidFill>
                <a:latin typeface="Arial"/>
                <a:ea typeface="Arial"/>
                <a:cs typeface="Arial"/>
                <a:sym typeface="Arial"/>
              </a:rPr>
              <a:t>Many, many different algorithms and open source (as well as  closed source) software for short read sequence assembly.</a:t>
            </a:r>
            <a:endParaRPr sz="2200">
              <a:solidFill>
                <a:schemeClr val="dk1"/>
              </a:solidFill>
              <a:latin typeface="Arial"/>
              <a:ea typeface="Arial"/>
              <a:cs typeface="Arial"/>
              <a:sym typeface="Arial"/>
            </a:endParaRPr>
          </a:p>
          <a:p>
            <a:pPr indent="-369570" lvl="0" marL="382270" marR="581025" rtl="0" algn="l">
              <a:lnSpc>
                <a:spcPct val="109090"/>
              </a:lnSpc>
              <a:spcBef>
                <a:spcPts val="405"/>
              </a:spcBef>
              <a:spcAft>
                <a:spcPts val="0"/>
              </a:spcAft>
              <a:buClr>
                <a:srgbClr val="008000"/>
              </a:buClr>
              <a:buSzPts val="2200"/>
              <a:buFont typeface="Arial"/>
              <a:buChar char="•"/>
            </a:pPr>
            <a:r>
              <a:rPr lang="en-US" sz="2200">
                <a:solidFill>
                  <a:schemeClr val="dk1"/>
                </a:solidFill>
                <a:latin typeface="Arial"/>
                <a:ea typeface="Arial"/>
                <a:cs typeface="Arial"/>
                <a:sym typeface="Arial"/>
              </a:rPr>
              <a:t>Choice of tool depends on exactly what you are trying to  assemble:</a:t>
            </a:r>
            <a:endParaRPr sz="2200">
              <a:solidFill>
                <a:schemeClr val="dk1"/>
              </a:solidFill>
              <a:latin typeface="Arial"/>
              <a:ea typeface="Arial"/>
              <a:cs typeface="Arial"/>
              <a:sym typeface="Arial"/>
            </a:endParaRPr>
          </a:p>
          <a:p>
            <a:pPr indent="-307975" lvl="1" marL="813435" marR="0" rtl="0" algn="l">
              <a:lnSpc>
                <a:spcPct val="100000"/>
              </a:lnSpc>
              <a:spcBef>
                <a:spcPts val="22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Genome size</a:t>
            </a:r>
            <a:endParaRPr b="0" i="0" sz="1800" u="none" cap="none" strike="noStrike">
              <a:solidFill>
                <a:schemeClr val="dk1"/>
              </a:solidFill>
              <a:latin typeface="Arial"/>
              <a:ea typeface="Arial"/>
              <a:cs typeface="Arial"/>
              <a:sym typeface="Arial"/>
            </a:endParaRPr>
          </a:p>
          <a:p>
            <a:pPr indent="-307975" lvl="1" marL="813435" marR="0" rtl="0" algn="l">
              <a:lnSpc>
                <a:spcPct val="100000"/>
              </a:lnSpc>
              <a:spcBef>
                <a:spcPts val="24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Genome complexity</a:t>
            </a:r>
            <a:endParaRPr b="0" i="0" sz="1800" u="none" cap="none" strike="noStrike">
              <a:solidFill>
                <a:schemeClr val="dk1"/>
              </a:solidFill>
              <a:latin typeface="Arial"/>
              <a:ea typeface="Arial"/>
              <a:cs typeface="Arial"/>
              <a:sym typeface="Arial"/>
            </a:endParaRPr>
          </a:p>
          <a:p>
            <a:pPr indent="-307975" lvl="1" marL="813435" marR="0" rtl="0" algn="l">
              <a:lnSpc>
                <a:spcPct val="100000"/>
              </a:lnSpc>
              <a:spcBef>
                <a:spcPts val="335"/>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Level of polymorphism</a:t>
            </a:r>
            <a:endParaRPr b="0" i="0" sz="1800" u="none" cap="none" strike="noStrike">
              <a:solidFill>
                <a:schemeClr val="dk1"/>
              </a:solidFill>
              <a:latin typeface="Arial"/>
              <a:ea typeface="Arial"/>
              <a:cs typeface="Arial"/>
              <a:sym typeface="Arial"/>
            </a:endParaRPr>
          </a:p>
          <a:p>
            <a:pPr indent="-307975" lvl="1" marL="813435" marR="0" rtl="0" algn="l">
              <a:lnSpc>
                <a:spcPct val="100000"/>
              </a:lnSpc>
              <a:spcBef>
                <a:spcPts val="24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Genome vs. transcriptome</a:t>
            </a:r>
            <a:endParaRPr b="0" i="0" sz="1800" u="none" cap="none" strike="noStrike">
              <a:solidFill>
                <a:schemeClr val="dk1"/>
              </a:solidFill>
              <a:latin typeface="Arial"/>
              <a:ea typeface="Arial"/>
              <a:cs typeface="Arial"/>
              <a:sym typeface="Arial"/>
            </a:endParaRPr>
          </a:p>
          <a:p>
            <a:pPr indent="-307975" lvl="1" marL="813435" marR="0" rtl="0" algn="l">
              <a:lnSpc>
                <a:spcPct val="100000"/>
              </a:lnSpc>
              <a:spcBef>
                <a:spcPts val="24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Sequence coverage you have (more is generally better)</a:t>
            </a:r>
            <a:endParaRPr b="0" i="0" sz="1800" u="none" cap="none" strike="noStrike">
              <a:solidFill>
                <a:schemeClr val="dk1"/>
              </a:solidFill>
              <a:latin typeface="Arial"/>
              <a:ea typeface="Arial"/>
              <a:cs typeface="Arial"/>
              <a:sym typeface="Arial"/>
            </a:endParaRPr>
          </a:p>
          <a:p>
            <a:pPr indent="-307975" lvl="1" marL="813435" marR="0" rtl="0" algn="l">
              <a:lnSpc>
                <a:spcPct val="100000"/>
              </a:lnSpc>
              <a:spcBef>
                <a:spcPts val="24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Paired-end vs. single end (you should really have paired-end data)</a:t>
            </a:r>
            <a:endParaRPr b="0" i="0" sz="1800" u="none" cap="none" strike="noStrike">
              <a:solidFill>
                <a:schemeClr val="dk1"/>
              </a:solidFill>
              <a:latin typeface="Arial"/>
              <a:ea typeface="Arial"/>
              <a:cs typeface="Arial"/>
              <a:sym typeface="Arial"/>
            </a:endParaRPr>
          </a:p>
          <a:p>
            <a:pPr indent="-369570" lvl="0" marL="382270" marR="0" rtl="0" algn="l">
              <a:lnSpc>
                <a:spcPct val="100000"/>
              </a:lnSpc>
              <a:spcBef>
                <a:spcPts val="245"/>
              </a:spcBef>
              <a:spcAft>
                <a:spcPts val="0"/>
              </a:spcAft>
              <a:buClr>
                <a:srgbClr val="008000"/>
              </a:buClr>
              <a:buSzPts val="2200"/>
              <a:buFont typeface="Arial"/>
              <a:buChar char="•"/>
            </a:pPr>
            <a:r>
              <a:rPr lang="en-US" sz="2200">
                <a:solidFill>
                  <a:schemeClr val="dk1"/>
                </a:solidFill>
                <a:latin typeface="Arial"/>
                <a:ea typeface="Arial"/>
                <a:cs typeface="Arial"/>
                <a:sym typeface="Arial"/>
              </a:rPr>
              <a:t>E.g.</a:t>
            </a:r>
            <a:endParaRPr sz="2200">
              <a:solidFill>
                <a:schemeClr val="dk1"/>
              </a:solidFill>
              <a:latin typeface="Arial"/>
              <a:ea typeface="Arial"/>
              <a:cs typeface="Arial"/>
              <a:sym typeface="Arial"/>
            </a:endParaRPr>
          </a:p>
          <a:p>
            <a:pPr indent="-307975" lvl="1" marL="813435" marR="0" rtl="0" algn="l">
              <a:lnSpc>
                <a:spcPct val="100000"/>
              </a:lnSpc>
              <a:spcBef>
                <a:spcPts val="26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Velvet (Zerbino and Birney, 2008)</a:t>
            </a:r>
            <a:endParaRPr b="0" i="0" sz="1800" u="none" cap="none" strike="noStrike">
              <a:solidFill>
                <a:schemeClr val="dk1"/>
              </a:solidFill>
              <a:latin typeface="Arial"/>
              <a:ea typeface="Arial"/>
              <a:cs typeface="Arial"/>
              <a:sym typeface="Arial"/>
            </a:endParaRPr>
          </a:p>
          <a:p>
            <a:pPr indent="-246380" lvl="2" marL="1244600" marR="0" rtl="0" algn="l">
              <a:lnSpc>
                <a:spcPct val="100000"/>
              </a:lnSpc>
              <a:spcBef>
                <a:spcPts val="220"/>
              </a:spcBef>
              <a:spcAft>
                <a:spcPts val="0"/>
              </a:spcAft>
              <a:buClr>
                <a:srgbClr val="008000"/>
              </a:buClr>
              <a:buSzPts val="1600"/>
              <a:buFont typeface="Arial"/>
              <a:buChar char="•"/>
            </a:pPr>
            <a:r>
              <a:rPr b="0" i="0" lang="en-US" sz="1600" u="none" cap="none" strike="noStrike">
                <a:solidFill>
                  <a:schemeClr val="dk1"/>
                </a:solidFill>
                <a:latin typeface="Arial"/>
                <a:ea typeface="Arial"/>
                <a:cs typeface="Arial"/>
                <a:sym typeface="Arial"/>
              </a:rPr>
              <a:t>Uses DeBruijn graph algorithm plus error correction</a:t>
            </a:r>
            <a:endParaRPr b="0" i="0" sz="1600" u="none" cap="none" strike="noStrike">
              <a:solidFill>
                <a:schemeClr val="dk1"/>
              </a:solidFill>
              <a:latin typeface="Arial"/>
              <a:ea typeface="Arial"/>
              <a:cs typeface="Arial"/>
              <a:sym typeface="Arial"/>
            </a:endParaRPr>
          </a:p>
          <a:p>
            <a:pPr indent="-307975" lvl="1" marL="813435" marR="0" rtl="0" algn="l">
              <a:lnSpc>
                <a:spcPct val="100000"/>
              </a:lnSpc>
              <a:spcBef>
                <a:spcPts val="28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SGA (Simpson and Durbin, 2010)</a:t>
            </a:r>
            <a:endParaRPr b="0" i="0" sz="1800" u="none" cap="none" strike="noStrike">
              <a:solidFill>
                <a:schemeClr val="dk1"/>
              </a:solidFill>
              <a:latin typeface="Arial"/>
              <a:ea typeface="Arial"/>
              <a:cs typeface="Arial"/>
              <a:sym typeface="Arial"/>
            </a:endParaRPr>
          </a:p>
          <a:p>
            <a:pPr indent="-246380" lvl="2" marL="1244600" marR="0" rtl="0" algn="l">
              <a:lnSpc>
                <a:spcPct val="100000"/>
              </a:lnSpc>
              <a:spcBef>
                <a:spcPts val="250"/>
              </a:spcBef>
              <a:spcAft>
                <a:spcPts val="0"/>
              </a:spcAft>
              <a:buClr>
                <a:srgbClr val="008000"/>
              </a:buClr>
              <a:buSzPts val="1600"/>
              <a:buFont typeface="Arial"/>
              <a:buChar char="•"/>
            </a:pPr>
            <a:r>
              <a:rPr b="0" i="0" lang="en-US" sz="1600" u="none" cap="none" strike="noStrike">
                <a:solidFill>
                  <a:schemeClr val="dk1"/>
                </a:solidFill>
                <a:latin typeface="Arial"/>
                <a:ea typeface="Arial"/>
                <a:cs typeface="Arial"/>
                <a:sym typeface="Arial"/>
              </a:rPr>
              <a:t>Use String Graph – lower memory requirements, but takes longer</a:t>
            </a:r>
            <a:endParaRPr b="0" i="0" sz="1600" u="none" cap="none" strike="noStrike">
              <a:solidFill>
                <a:schemeClr val="dk1"/>
              </a:solidFill>
              <a:latin typeface="Arial"/>
              <a:ea typeface="Arial"/>
              <a:cs typeface="Arial"/>
              <a:sym typeface="Arial"/>
            </a:endParaRPr>
          </a:p>
          <a:p>
            <a:pPr indent="-307975" lvl="1" marL="813435" marR="0" rtl="0" algn="l">
              <a:lnSpc>
                <a:spcPct val="100000"/>
              </a:lnSpc>
              <a:spcBef>
                <a:spcPts val="280"/>
              </a:spcBef>
              <a:spcAft>
                <a:spcPts val="0"/>
              </a:spcAft>
              <a:buClr>
                <a:schemeClr val="dk1"/>
              </a:buClr>
              <a:buSzPts val="1800"/>
              <a:buFont typeface="Arial"/>
              <a:buChar char="–"/>
            </a:pPr>
            <a:r>
              <a:rPr b="0" i="0" lang="en-US" sz="1800" u="none" cap="none" strike="noStrike">
                <a:solidFill>
                  <a:schemeClr val="dk1"/>
                </a:solidFill>
                <a:latin typeface="Arial"/>
                <a:ea typeface="Arial"/>
                <a:cs typeface="Arial"/>
                <a:sym typeface="Arial"/>
              </a:rPr>
              <a:t>SOAPdenovo2 (Li et al, 2012)</a:t>
            </a:r>
            <a:endParaRPr b="0" i="0" sz="1800" u="none" cap="none" strike="noStrike">
              <a:solidFill>
                <a:schemeClr val="dk1"/>
              </a:solidFill>
              <a:latin typeface="Arial"/>
              <a:ea typeface="Arial"/>
              <a:cs typeface="Arial"/>
              <a:sym typeface="Arial"/>
            </a:endParaRPr>
          </a:p>
          <a:p>
            <a:pPr indent="-246380" lvl="2" marL="1244600" marR="0" rtl="0" algn="l">
              <a:lnSpc>
                <a:spcPct val="100000"/>
              </a:lnSpc>
              <a:spcBef>
                <a:spcPts val="250"/>
              </a:spcBef>
              <a:spcAft>
                <a:spcPts val="0"/>
              </a:spcAft>
              <a:buClr>
                <a:srgbClr val="008000"/>
              </a:buClr>
              <a:buSzPts val="1600"/>
              <a:buFont typeface="Arial"/>
              <a:buChar char="•"/>
            </a:pPr>
            <a:r>
              <a:rPr b="0" i="0" lang="en-US" sz="1600" u="none" cap="none" strike="noStrike">
                <a:solidFill>
                  <a:schemeClr val="dk1"/>
                </a:solidFill>
                <a:latin typeface="Arial"/>
                <a:ea typeface="Arial"/>
                <a:cs typeface="Arial"/>
                <a:sym typeface="Arial"/>
              </a:rPr>
              <a:t>Also uses DeBruijn graphs with error correction</a:t>
            </a:r>
            <a:endParaRPr b="0" i="0" sz="1600" u="none" cap="none" strike="noStrike">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12" name="Shape 1212"/>
        <p:cNvGrpSpPr/>
        <p:nvPr/>
      </p:nvGrpSpPr>
      <p:grpSpPr>
        <a:xfrm>
          <a:off x="0" y="0"/>
          <a:ext cx="0" cy="0"/>
          <a:chOff x="0" y="0"/>
          <a:chExt cx="0" cy="0"/>
        </a:xfrm>
      </p:grpSpPr>
      <p:sp>
        <p:nvSpPr>
          <p:cNvPr id="1213" name="Google Shape;1213;p42"/>
          <p:cNvSpPr txBox="1"/>
          <p:nvPr>
            <p:ph type="title"/>
          </p:nvPr>
        </p:nvSpPr>
        <p:spPr>
          <a:xfrm>
            <a:off x="2874222" y="318261"/>
            <a:ext cx="5651500" cy="8178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200"/>
              <a:t>Pacific Biosciences</a:t>
            </a:r>
            <a:endParaRPr sz="5200"/>
          </a:p>
        </p:txBody>
      </p:sp>
      <p:sp>
        <p:nvSpPr>
          <p:cNvPr id="1214" name="Google Shape;1214;p42"/>
          <p:cNvSpPr txBox="1"/>
          <p:nvPr/>
        </p:nvSpPr>
        <p:spPr>
          <a:xfrm>
            <a:off x="726440" y="1527175"/>
            <a:ext cx="10585450" cy="1694180"/>
          </a:xfrm>
          <a:prstGeom prst="rect">
            <a:avLst/>
          </a:prstGeom>
          <a:noFill/>
          <a:ln>
            <a:noFill/>
          </a:ln>
        </p:spPr>
        <p:txBody>
          <a:bodyPr anchorCtr="0" anchor="t" bIns="0" lIns="0" spcFirstLastPara="1" rIns="0" wrap="square" tIns="0">
            <a:spAutoFit/>
          </a:bodyPr>
          <a:lstStyle/>
          <a:p>
            <a:pPr indent="-369569" lvl="0" marL="381635" marR="1012189" rtl="0" algn="just">
              <a:lnSpc>
                <a:spcPct val="103000"/>
              </a:lnSpc>
              <a:spcBef>
                <a:spcPts val="0"/>
              </a:spcBef>
              <a:spcAft>
                <a:spcPts val="0"/>
              </a:spcAft>
              <a:buClr>
                <a:srgbClr val="008000"/>
              </a:buClr>
              <a:buSzPts val="2400"/>
              <a:buFont typeface="Arial"/>
              <a:buChar char="•"/>
            </a:pPr>
            <a:r>
              <a:rPr lang="en-US" sz="2400">
                <a:solidFill>
                  <a:schemeClr val="dk1"/>
                </a:solidFill>
                <a:latin typeface="Arial"/>
                <a:ea typeface="Arial"/>
                <a:cs typeface="Arial"/>
                <a:sym typeface="Arial"/>
              </a:rPr>
              <a:t>Single Molecule Real Time (SMRT) DNA  Sequencing</a:t>
            </a:r>
            <a:endParaRPr sz="2400">
              <a:solidFill>
                <a:schemeClr val="dk1"/>
              </a:solidFill>
              <a:latin typeface="Arial"/>
              <a:ea typeface="Arial"/>
              <a:cs typeface="Arial"/>
              <a:sym typeface="Arial"/>
            </a:endParaRPr>
          </a:p>
          <a:p>
            <a:pPr indent="-369569" lvl="0" marL="381635" marR="87630" rtl="0" algn="just">
              <a:lnSpc>
                <a:spcPct val="100000"/>
              </a:lnSpc>
              <a:spcBef>
                <a:spcPts val="815"/>
              </a:spcBef>
              <a:spcAft>
                <a:spcPts val="0"/>
              </a:spcAft>
              <a:buClr>
                <a:srgbClr val="008000"/>
              </a:buClr>
              <a:buSzPts val="2400"/>
              <a:buFont typeface="Arial"/>
              <a:buChar char="•"/>
            </a:pPr>
            <a:r>
              <a:rPr lang="en-US" sz="2400">
                <a:solidFill>
                  <a:schemeClr val="dk1"/>
                </a:solidFill>
                <a:latin typeface="Arial"/>
                <a:ea typeface="Arial"/>
                <a:cs typeface="Arial"/>
                <a:sym typeface="Arial"/>
              </a:rPr>
              <a:t>Light is detected when fluorescent nucleotides  are incorporated into a growing DNA strand</a:t>
            </a:r>
            <a:endParaRPr sz="2400">
              <a:solidFill>
                <a:schemeClr val="dk1"/>
              </a:solidFill>
              <a:latin typeface="Arial"/>
              <a:ea typeface="Arial"/>
              <a:cs typeface="Arial"/>
              <a:sym typeface="Arial"/>
            </a:endParaRPr>
          </a:p>
          <a:p>
            <a:pPr indent="-369570" lvl="0" marL="382270" marR="0" rtl="0" algn="just">
              <a:lnSpc>
                <a:spcPct val="100000"/>
              </a:lnSpc>
              <a:spcBef>
                <a:spcPts val="795"/>
              </a:spcBef>
              <a:spcAft>
                <a:spcPts val="0"/>
              </a:spcAft>
              <a:buClr>
                <a:srgbClr val="008000"/>
              </a:buClr>
              <a:buSzPts val="2400"/>
              <a:buFont typeface="Arial"/>
              <a:buChar char="•"/>
            </a:pPr>
            <a:r>
              <a:rPr lang="en-US" sz="2400">
                <a:solidFill>
                  <a:schemeClr val="dk1"/>
                </a:solidFill>
                <a:latin typeface="Arial"/>
                <a:ea typeface="Arial"/>
                <a:cs typeface="Arial"/>
                <a:sym typeface="Arial"/>
              </a:rPr>
              <a:t>Half of all data in reads &gt;45kb; can get &gt;200kb</a:t>
            </a:r>
            <a:endParaRPr/>
          </a:p>
        </p:txBody>
      </p:sp>
      <p:pic>
        <p:nvPicPr>
          <p:cNvPr id="1215" name="Google Shape;1215;p42"/>
          <p:cNvPicPr preferRelativeResize="0"/>
          <p:nvPr/>
        </p:nvPicPr>
        <p:blipFill rotWithShape="1">
          <a:blip r:embed="rId3">
            <a:alphaModFix/>
          </a:blip>
          <a:srcRect b="0" l="0" r="0" t="0"/>
          <a:stretch/>
        </p:blipFill>
        <p:spPr>
          <a:xfrm>
            <a:off x="3160395" y="3398520"/>
            <a:ext cx="5717540" cy="426148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19" name="Shape 1219"/>
        <p:cNvGrpSpPr/>
        <p:nvPr/>
      </p:nvGrpSpPr>
      <p:grpSpPr>
        <a:xfrm>
          <a:off x="0" y="0"/>
          <a:ext cx="0" cy="0"/>
          <a:chOff x="0" y="0"/>
          <a:chExt cx="0" cy="0"/>
        </a:xfrm>
      </p:grpSpPr>
      <p:sp>
        <p:nvSpPr>
          <p:cNvPr id="1220" name="Google Shape;1220;p43"/>
          <p:cNvSpPr txBox="1"/>
          <p:nvPr>
            <p:ph type="title"/>
          </p:nvPr>
        </p:nvSpPr>
        <p:spPr>
          <a:xfrm>
            <a:off x="2203662" y="383031"/>
            <a:ext cx="5651500" cy="8178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200"/>
              <a:t>Pacific Biosciences</a:t>
            </a:r>
            <a:endParaRPr sz="5200"/>
          </a:p>
        </p:txBody>
      </p:sp>
      <p:sp>
        <p:nvSpPr>
          <p:cNvPr id="1221" name="Google Shape;1221;p43"/>
          <p:cNvSpPr txBox="1"/>
          <p:nvPr/>
        </p:nvSpPr>
        <p:spPr>
          <a:xfrm>
            <a:off x="680085" y="1936750"/>
            <a:ext cx="10661015" cy="4393565"/>
          </a:xfrm>
          <a:prstGeom prst="rect">
            <a:avLst/>
          </a:prstGeom>
          <a:noFill/>
          <a:ln>
            <a:noFill/>
          </a:ln>
        </p:spPr>
        <p:txBody>
          <a:bodyPr anchorCtr="0" anchor="t" bIns="0" lIns="0" spcFirstLastPara="1" rIns="0" wrap="square" tIns="0">
            <a:spAutoFit/>
          </a:bodyPr>
          <a:lstStyle/>
          <a:p>
            <a:pPr indent="-369569" lvl="0" marL="381635" marR="1396365" rtl="0" algn="just">
              <a:lnSpc>
                <a:spcPct val="103000"/>
              </a:lnSpc>
              <a:spcBef>
                <a:spcPts val="0"/>
              </a:spcBef>
              <a:spcAft>
                <a:spcPts val="0"/>
              </a:spcAft>
              <a:buClr>
                <a:srgbClr val="008000"/>
              </a:buClr>
              <a:buSzPts val="2800"/>
              <a:buFont typeface="Arial"/>
              <a:buChar char="•"/>
            </a:pPr>
            <a:r>
              <a:rPr lang="en-US" sz="2800">
                <a:solidFill>
                  <a:schemeClr val="dk1"/>
                </a:solidFill>
                <a:latin typeface="Arial"/>
                <a:ea typeface="Arial"/>
                <a:cs typeface="Arial"/>
                <a:sym typeface="Arial"/>
              </a:rPr>
              <a:t>Single Molecule Real Time (SMRT) DNA  Sequencing</a:t>
            </a:r>
            <a:endParaRPr sz="2800">
              <a:solidFill>
                <a:schemeClr val="dk1"/>
              </a:solidFill>
              <a:latin typeface="Arial"/>
              <a:ea typeface="Arial"/>
              <a:cs typeface="Arial"/>
              <a:sym typeface="Arial"/>
            </a:endParaRPr>
          </a:p>
          <a:p>
            <a:pPr indent="-369569" lvl="0" marL="381635" marR="471805" rtl="0" algn="just">
              <a:lnSpc>
                <a:spcPct val="100000"/>
              </a:lnSpc>
              <a:spcBef>
                <a:spcPts val="815"/>
              </a:spcBef>
              <a:spcAft>
                <a:spcPts val="0"/>
              </a:spcAft>
              <a:buClr>
                <a:srgbClr val="008000"/>
              </a:buClr>
              <a:buSzPts val="2800"/>
              <a:buFont typeface="Arial"/>
              <a:buChar char="•"/>
            </a:pPr>
            <a:r>
              <a:rPr lang="en-US" sz="2800">
                <a:solidFill>
                  <a:schemeClr val="dk1"/>
                </a:solidFill>
                <a:latin typeface="Arial"/>
                <a:ea typeface="Arial"/>
                <a:cs typeface="Arial"/>
                <a:sym typeface="Arial"/>
              </a:rPr>
              <a:t>Light is detected when fluorescent nucleotides  are incorporated into a growing DNA strand</a:t>
            </a:r>
            <a:endParaRPr sz="2800">
              <a:solidFill>
                <a:schemeClr val="dk1"/>
              </a:solidFill>
              <a:latin typeface="Arial"/>
              <a:ea typeface="Arial"/>
              <a:cs typeface="Arial"/>
              <a:sym typeface="Arial"/>
            </a:endParaRPr>
          </a:p>
          <a:p>
            <a:pPr indent="-369570" lvl="0" marL="382270" marR="0" rtl="0" algn="just">
              <a:lnSpc>
                <a:spcPct val="100000"/>
              </a:lnSpc>
              <a:spcBef>
                <a:spcPts val="795"/>
              </a:spcBef>
              <a:spcAft>
                <a:spcPts val="0"/>
              </a:spcAft>
              <a:buClr>
                <a:srgbClr val="008000"/>
              </a:buClr>
              <a:buSzPts val="2800"/>
              <a:buFont typeface="Arial"/>
              <a:buChar char="•"/>
            </a:pPr>
            <a:r>
              <a:rPr lang="en-US" sz="2800">
                <a:solidFill>
                  <a:schemeClr val="dk1"/>
                </a:solidFill>
                <a:latin typeface="Arial"/>
                <a:ea typeface="Arial"/>
                <a:cs typeface="Arial"/>
                <a:sym typeface="Arial"/>
              </a:rPr>
              <a:t>Half of all data in reads &gt;45kb; can get &gt;200kb</a:t>
            </a:r>
            <a:endParaRPr sz="2800">
              <a:solidFill>
                <a:schemeClr val="dk1"/>
              </a:solidFill>
              <a:latin typeface="Arial"/>
              <a:ea typeface="Arial"/>
              <a:cs typeface="Arial"/>
              <a:sym typeface="Arial"/>
            </a:endParaRPr>
          </a:p>
          <a:p>
            <a:pPr indent="-369569" lvl="0" marL="381635" marR="5080" rtl="0" algn="just">
              <a:lnSpc>
                <a:spcPct val="103000"/>
              </a:lnSpc>
              <a:spcBef>
                <a:spcPts val="600"/>
              </a:spcBef>
              <a:spcAft>
                <a:spcPts val="0"/>
              </a:spcAft>
              <a:buClr>
                <a:srgbClr val="008000"/>
              </a:buClr>
              <a:buSzPts val="2800"/>
              <a:buFont typeface="Arial"/>
              <a:buChar char="•"/>
            </a:pPr>
            <a:r>
              <a:rPr lang="en-US" sz="2800">
                <a:solidFill>
                  <a:schemeClr val="dk1"/>
                </a:solidFill>
                <a:latin typeface="Arial"/>
                <a:ea typeface="Arial"/>
                <a:cs typeface="Arial"/>
                <a:sym typeface="Arial"/>
              </a:rPr>
              <a:t>Accuracy now ~99% (Q20); with 40x coverage, consensus approached 99.999% accuracy (Q50)</a:t>
            </a:r>
            <a:endParaRPr sz="2800">
              <a:solidFill>
                <a:schemeClr val="dk1"/>
              </a:solidFill>
              <a:latin typeface="Arial"/>
              <a:ea typeface="Arial"/>
              <a:cs typeface="Arial"/>
              <a:sym typeface="Arial"/>
            </a:endParaRPr>
          </a:p>
          <a:p>
            <a:pPr indent="-369570" lvl="0" marL="382270" marR="0" rtl="0" algn="just">
              <a:lnSpc>
                <a:spcPct val="100000"/>
              </a:lnSpc>
              <a:spcBef>
                <a:spcPts val="695"/>
              </a:spcBef>
              <a:spcAft>
                <a:spcPts val="0"/>
              </a:spcAft>
              <a:buClr>
                <a:srgbClr val="008000"/>
              </a:buClr>
              <a:buSzPts val="2800"/>
              <a:buFont typeface="Arial"/>
              <a:buChar char="•"/>
            </a:pPr>
            <a:r>
              <a:rPr lang="en-US" sz="2800">
                <a:solidFill>
                  <a:schemeClr val="dk1"/>
                </a:solidFill>
                <a:latin typeface="Arial"/>
                <a:ea typeface="Arial"/>
                <a:cs typeface="Arial"/>
                <a:sym typeface="Arial"/>
              </a:rPr>
              <a:t>Observation of DNA modifications</a:t>
            </a:r>
            <a:endParaRPr sz="2800">
              <a:solidFill>
                <a:schemeClr val="dk1"/>
              </a:solidFill>
              <a:latin typeface="Arial"/>
              <a:ea typeface="Arial"/>
              <a:cs typeface="Arial"/>
              <a:sym typeface="Arial"/>
            </a:endParaRPr>
          </a:p>
          <a:p>
            <a:pPr indent="-369569" lvl="0" marL="381635" marR="160655" rtl="0" algn="just">
              <a:lnSpc>
                <a:spcPct val="100000"/>
              </a:lnSpc>
              <a:spcBef>
                <a:spcPts val="815"/>
              </a:spcBef>
              <a:spcAft>
                <a:spcPts val="0"/>
              </a:spcAft>
              <a:buClr>
                <a:srgbClr val="008000"/>
              </a:buClr>
              <a:buSzPts val="2800"/>
              <a:buFont typeface="Arial"/>
              <a:buChar char="•"/>
            </a:pPr>
            <a:r>
              <a:rPr lang="en-US" sz="2800">
                <a:solidFill>
                  <a:schemeClr val="dk1"/>
                </a:solidFill>
                <a:latin typeface="Arial"/>
                <a:ea typeface="Arial"/>
                <a:cs typeface="Arial"/>
                <a:sym typeface="Arial"/>
              </a:rPr>
              <a:t>Throughput per run is low (~6 million reads), but  run time is short (~6 hours)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25" name="Shape 1225"/>
        <p:cNvGrpSpPr/>
        <p:nvPr/>
      </p:nvGrpSpPr>
      <p:grpSpPr>
        <a:xfrm>
          <a:off x="0" y="0"/>
          <a:ext cx="0" cy="0"/>
          <a:chOff x="0" y="0"/>
          <a:chExt cx="0" cy="0"/>
        </a:xfrm>
      </p:grpSpPr>
      <p:sp>
        <p:nvSpPr>
          <p:cNvPr id="1226" name="Google Shape;1226;p44"/>
          <p:cNvSpPr txBox="1"/>
          <p:nvPr>
            <p:ph type="title"/>
          </p:nvPr>
        </p:nvSpPr>
        <p:spPr>
          <a:xfrm>
            <a:off x="2492815" y="218440"/>
            <a:ext cx="5076825" cy="81788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5200"/>
              <a:t>Oxford Nanopore</a:t>
            </a:r>
            <a:endParaRPr sz="5200"/>
          </a:p>
        </p:txBody>
      </p:sp>
      <p:sp>
        <p:nvSpPr>
          <p:cNvPr id="1227" name="Google Shape;1227;p44"/>
          <p:cNvSpPr txBox="1"/>
          <p:nvPr/>
        </p:nvSpPr>
        <p:spPr>
          <a:xfrm>
            <a:off x="926465" y="1852930"/>
            <a:ext cx="9919335" cy="4664710"/>
          </a:xfrm>
          <a:prstGeom prst="rect">
            <a:avLst/>
          </a:prstGeom>
          <a:noFill/>
          <a:ln>
            <a:noFill/>
          </a:ln>
        </p:spPr>
        <p:txBody>
          <a:bodyPr anchorCtr="0" anchor="t" bIns="0" lIns="0" spcFirstLastPara="1" rIns="0" wrap="square" tIns="97775">
            <a:spAutoFit/>
          </a:bodyPr>
          <a:lstStyle/>
          <a:p>
            <a:pPr indent="-369570" lvl="0" marL="382270" marR="0" rtl="0" algn="just">
              <a:lnSpc>
                <a:spcPct val="100000"/>
              </a:lnSpc>
              <a:spcBef>
                <a:spcPts val="0"/>
              </a:spcBef>
              <a:spcAft>
                <a:spcPts val="0"/>
              </a:spcAft>
              <a:buClr>
                <a:srgbClr val="008000"/>
              </a:buClr>
              <a:buSzPts val="2600"/>
              <a:buFont typeface="Arial"/>
              <a:buChar char="•"/>
            </a:pPr>
            <a:r>
              <a:rPr lang="en-US" sz="2600">
                <a:solidFill>
                  <a:schemeClr val="dk1"/>
                </a:solidFill>
                <a:latin typeface="Arial"/>
                <a:ea typeface="Arial"/>
                <a:cs typeface="Arial"/>
                <a:sym typeface="Arial"/>
              </a:rPr>
              <a:t>MinION, GridION, PromethION products</a:t>
            </a:r>
            <a:endParaRPr sz="2600">
              <a:solidFill>
                <a:schemeClr val="dk1"/>
              </a:solidFill>
              <a:latin typeface="Arial"/>
              <a:ea typeface="Arial"/>
              <a:cs typeface="Arial"/>
              <a:sym typeface="Arial"/>
            </a:endParaRPr>
          </a:p>
          <a:p>
            <a:pPr indent="-369570" lvl="0" marL="382270" marR="1265555" rtl="0" algn="just">
              <a:lnSpc>
                <a:spcPct val="119230"/>
              </a:lnSpc>
              <a:spcBef>
                <a:spcPts val="790"/>
              </a:spcBef>
              <a:spcAft>
                <a:spcPts val="0"/>
              </a:spcAft>
              <a:buClr>
                <a:srgbClr val="008000"/>
              </a:buClr>
              <a:buSzPts val="2600"/>
              <a:buFont typeface="Arial"/>
              <a:buChar char="•"/>
            </a:pPr>
            <a:r>
              <a:rPr lang="en-US" sz="2600">
                <a:solidFill>
                  <a:schemeClr val="dk1"/>
                </a:solidFill>
                <a:latin typeface="Arial"/>
                <a:ea typeface="Arial"/>
                <a:cs typeface="Arial"/>
                <a:sym typeface="Arial"/>
              </a:rPr>
              <a:t>DNA “sequenced” as it is dragged through a  nanopore, based on change in conductance</a:t>
            </a:r>
            <a:endParaRPr sz="2600">
              <a:solidFill>
                <a:schemeClr val="dk1"/>
              </a:solidFill>
              <a:latin typeface="Arial"/>
              <a:ea typeface="Arial"/>
              <a:cs typeface="Arial"/>
              <a:sym typeface="Arial"/>
            </a:endParaRPr>
          </a:p>
          <a:p>
            <a:pPr indent="-369570" lvl="0" marL="382270" marR="0" rtl="0" algn="just">
              <a:lnSpc>
                <a:spcPct val="100000"/>
              </a:lnSpc>
              <a:spcBef>
                <a:spcPts val="475"/>
              </a:spcBef>
              <a:spcAft>
                <a:spcPts val="0"/>
              </a:spcAft>
              <a:buClr>
                <a:srgbClr val="008000"/>
              </a:buClr>
              <a:buSzPts val="2600"/>
              <a:buFont typeface="Arial"/>
              <a:buChar char="•"/>
            </a:pPr>
            <a:r>
              <a:rPr lang="en-US" sz="2600">
                <a:solidFill>
                  <a:schemeClr val="dk1"/>
                </a:solidFill>
                <a:latin typeface="Arial"/>
                <a:ea typeface="Arial"/>
                <a:cs typeface="Arial"/>
                <a:sym typeface="Arial"/>
              </a:rPr>
              <a:t>Can also detect modified bases</a:t>
            </a:r>
            <a:endParaRPr sz="2600">
              <a:solidFill>
                <a:schemeClr val="dk1"/>
              </a:solidFill>
              <a:latin typeface="Arial"/>
              <a:ea typeface="Arial"/>
              <a:cs typeface="Arial"/>
              <a:sym typeface="Arial"/>
            </a:endParaRPr>
          </a:p>
          <a:p>
            <a:pPr indent="-369570" lvl="0" marL="382270" marR="0" rtl="0" algn="just">
              <a:lnSpc>
                <a:spcPct val="100000"/>
              </a:lnSpc>
              <a:spcBef>
                <a:spcPts val="670"/>
              </a:spcBef>
              <a:spcAft>
                <a:spcPts val="0"/>
              </a:spcAft>
              <a:buClr>
                <a:srgbClr val="008000"/>
              </a:buClr>
              <a:buSzPts val="2600"/>
              <a:buFont typeface="Arial"/>
              <a:buChar char="•"/>
            </a:pPr>
            <a:r>
              <a:rPr lang="en-US" sz="2600">
                <a:solidFill>
                  <a:schemeClr val="dk1"/>
                </a:solidFill>
                <a:latin typeface="Arial"/>
                <a:ea typeface="Arial"/>
                <a:cs typeface="Arial"/>
                <a:sym typeface="Arial"/>
              </a:rPr>
              <a:t>High error rate (5-15%), but improving</a:t>
            </a:r>
            <a:endParaRPr sz="2600">
              <a:solidFill>
                <a:schemeClr val="dk1"/>
              </a:solidFill>
              <a:latin typeface="Arial"/>
              <a:ea typeface="Arial"/>
              <a:cs typeface="Arial"/>
              <a:sym typeface="Arial"/>
            </a:endParaRPr>
          </a:p>
          <a:p>
            <a:pPr indent="-369570" lvl="0" marL="382270" marR="0" rtl="0" algn="just">
              <a:lnSpc>
                <a:spcPct val="100000"/>
              </a:lnSpc>
              <a:spcBef>
                <a:spcPts val="600"/>
              </a:spcBef>
              <a:spcAft>
                <a:spcPts val="0"/>
              </a:spcAft>
              <a:buClr>
                <a:srgbClr val="008000"/>
              </a:buClr>
              <a:buSzPts val="2600"/>
              <a:buFont typeface="Arial"/>
              <a:buChar char="•"/>
            </a:pPr>
            <a:r>
              <a:rPr lang="en-US" sz="2600">
                <a:solidFill>
                  <a:schemeClr val="dk1"/>
                </a:solidFill>
                <a:latin typeface="Arial"/>
                <a:ea typeface="Arial"/>
                <a:cs typeface="Arial"/>
                <a:sym typeface="Arial"/>
              </a:rPr>
              <a:t>But very long reads –&gt;2 million bp read reported</a:t>
            </a:r>
            <a:endParaRPr sz="2600">
              <a:solidFill>
                <a:schemeClr val="dk1"/>
              </a:solidFill>
              <a:latin typeface="Arial"/>
              <a:ea typeface="Arial"/>
              <a:cs typeface="Arial"/>
              <a:sym typeface="Arial"/>
            </a:endParaRPr>
          </a:p>
          <a:p>
            <a:pPr indent="-369570" lvl="0" marL="382270" marR="0" rtl="0" algn="just">
              <a:lnSpc>
                <a:spcPct val="100000"/>
              </a:lnSpc>
              <a:spcBef>
                <a:spcPts val="675"/>
              </a:spcBef>
              <a:spcAft>
                <a:spcPts val="0"/>
              </a:spcAft>
              <a:buClr>
                <a:srgbClr val="008000"/>
              </a:buClr>
              <a:buSzPts val="2600"/>
              <a:buFont typeface="Arial"/>
              <a:buChar char="•"/>
            </a:pPr>
            <a:r>
              <a:rPr lang="en-US" sz="2600">
                <a:solidFill>
                  <a:schemeClr val="dk1"/>
                </a:solidFill>
                <a:latin typeface="Arial"/>
                <a:ea typeface="Arial"/>
                <a:cs typeface="Arial"/>
                <a:sym typeface="Arial"/>
              </a:rPr>
              <a:t>Tons of papers/data/tools released</a:t>
            </a:r>
            <a:endParaRPr sz="2600">
              <a:solidFill>
                <a:schemeClr val="dk1"/>
              </a:solidFill>
              <a:latin typeface="Arial"/>
              <a:ea typeface="Arial"/>
              <a:cs typeface="Arial"/>
              <a:sym typeface="Arial"/>
            </a:endParaRPr>
          </a:p>
          <a:p>
            <a:pPr indent="-369570" lvl="0" marL="382270" marR="0" rtl="0" algn="just">
              <a:lnSpc>
                <a:spcPct val="100000"/>
              </a:lnSpc>
              <a:spcBef>
                <a:spcPts val="575"/>
              </a:spcBef>
              <a:spcAft>
                <a:spcPts val="0"/>
              </a:spcAft>
              <a:buClr>
                <a:srgbClr val="008000"/>
              </a:buClr>
              <a:buSzPts val="2600"/>
              <a:buFont typeface="Arial"/>
              <a:buChar char="•"/>
            </a:pPr>
            <a:r>
              <a:rPr lang="en-US" sz="2600">
                <a:solidFill>
                  <a:schemeClr val="dk1"/>
                </a:solidFill>
                <a:latin typeface="Arial"/>
                <a:ea typeface="Arial"/>
                <a:cs typeface="Arial"/>
                <a:sym typeface="Arial"/>
              </a:rPr>
              <a:t>Nanopore is a game changer for genome assembly</a:t>
            </a:r>
            <a:endParaRPr sz="2600">
              <a:solidFill>
                <a:schemeClr val="dk1"/>
              </a:solidFill>
              <a:latin typeface="Arial"/>
              <a:ea typeface="Arial"/>
              <a:cs typeface="Arial"/>
              <a:sym typeface="Arial"/>
            </a:endParaRPr>
          </a:p>
          <a:p>
            <a:pPr indent="-369570" lvl="0" marL="382270" marR="5080" rtl="0" algn="just">
              <a:lnSpc>
                <a:spcPct val="100000"/>
              </a:lnSpc>
              <a:spcBef>
                <a:spcPts val="670"/>
              </a:spcBef>
              <a:spcAft>
                <a:spcPts val="0"/>
              </a:spcAft>
              <a:buClr>
                <a:srgbClr val="008000"/>
              </a:buClr>
              <a:buSzPts val="2600"/>
              <a:buFont typeface="Arial"/>
              <a:buChar char="•"/>
            </a:pPr>
            <a:r>
              <a:rPr lang="en-US" sz="2600">
                <a:solidFill>
                  <a:schemeClr val="dk1"/>
                </a:solidFill>
                <a:latin typeface="Arial"/>
                <a:ea typeface="Arial"/>
                <a:cs typeface="Arial"/>
                <a:sym typeface="Arial"/>
              </a:rPr>
              <a:t>Has also been reported recently to directly sequence  RNA – great for seeing isoforms</a:t>
            </a:r>
            <a:endParaRPr sz="2600">
              <a:solidFill>
                <a:schemeClr val="dk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45"/>
          <p:cNvSpPr txBox="1"/>
          <p:nvPr>
            <p:ph type="ctrTitle"/>
          </p:nvPr>
        </p:nvSpPr>
        <p:spPr>
          <a:xfrm>
            <a:off x="1030605" y="554355"/>
            <a:ext cx="10350500" cy="600075"/>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Clinical DNA sequencing</a:t>
            </a:r>
            <a:endParaRPr/>
          </a:p>
        </p:txBody>
      </p:sp>
      <p:pic>
        <p:nvPicPr>
          <p:cNvPr id="1233" name="Google Shape;1233;p45"/>
          <p:cNvPicPr preferRelativeResize="0"/>
          <p:nvPr/>
        </p:nvPicPr>
        <p:blipFill rotWithShape="1">
          <a:blip r:embed="rId3">
            <a:alphaModFix/>
          </a:blip>
          <a:srcRect b="0" l="0" r="0" t="0"/>
          <a:stretch/>
        </p:blipFill>
        <p:spPr>
          <a:xfrm>
            <a:off x="2631440" y="1858645"/>
            <a:ext cx="7723632" cy="5522076"/>
          </a:xfrm>
          <a:prstGeom prst="rect">
            <a:avLst/>
          </a:prstGeom>
          <a:noFill/>
          <a:ln>
            <a:noFill/>
          </a:ln>
        </p:spPr>
      </p:pic>
      <p:sp>
        <p:nvSpPr>
          <p:cNvPr id="1234" name="Google Shape;1234;p45"/>
          <p:cNvSpPr txBox="1"/>
          <p:nvPr/>
        </p:nvSpPr>
        <p:spPr>
          <a:xfrm>
            <a:off x="1457960" y="2109469"/>
            <a:ext cx="140398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chemeClr val="dk1"/>
                </a:solidFill>
                <a:latin typeface="Arial"/>
                <a:ea typeface="Arial"/>
                <a:cs typeface="Arial"/>
                <a:sym typeface="Arial"/>
              </a:rPr>
              <a:t>Gene panel =</a:t>
            </a:r>
            <a:endParaRPr sz="1800">
              <a:solidFill>
                <a:schemeClr val="dk1"/>
              </a:solidFill>
              <a:latin typeface="Arial"/>
              <a:ea typeface="Arial"/>
              <a:cs typeface="Arial"/>
              <a:sym typeface="Arial"/>
            </a:endParaRPr>
          </a:p>
        </p:txBody>
      </p:sp>
      <p:sp>
        <p:nvSpPr>
          <p:cNvPr id="1235" name="Google Shape;1235;p45"/>
          <p:cNvSpPr txBox="1"/>
          <p:nvPr/>
        </p:nvSpPr>
        <p:spPr>
          <a:xfrm>
            <a:off x="5937250" y="1364615"/>
            <a:ext cx="5467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chemeClr val="dk1"/>
                </a:solidFill>
                <a:latin typeface="Arial"/>
                <a:ea typeface="Arial"/>
                <a:cs typeface="Arial"/>
                <a:sym typeface="Arial"/>
              </a:rPr>
              <a:t>WES</a:t>
            </a:r>
            <a:endParaRPr sz="1800">
              <a:solidFill>
                <a:schemeClr val="dk1"/>
              </a:solidFill>
              <a:latin typeface="Arial"/>
              <a:ea typeface="Arial"/>
              <a:cs typeface="Arial"/>
              <a:sym typeface="Arial"/>
            </a:endParaRPr>
          </a:p>
        </p:txBody>
      </p:sp>
      <p:sp>
        <p:nvSpPr>
          <p:cNvPr id="1236" name="Google Shape;1236;p45"/>
          <p:cNvSpPr txBox="1"/>
          <p:nvPr/>
        </p:nvSpPr>
        <p:spPr>
          <a:xfrm>
            <a:off x="8380095" y="1436369"/>
            <a:ext cx="572135" cy="29972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800">
                <a:solidFill>
                  <a:schemeClr val="dk1"/>
                </a:solidFill>
                <a:latin typeface="Arial"/>
                <a:ea typeface="Arial"/>
                <a:cs typeface="Arial"/>
                <a:sym typeface="Arial"/>
              </a:rPr>
              <a:t>WGS</a:t>
            </a:r>
            <a:endParaRPr sz="1800">
              <a:solidFill>
                <a:schemeClr val="dk1"/>
              </a:solidFill>
              <a:latin typeface="Arial"/>
              <a:ea typeface="Arial"/>
              <a:cs typeface="Arial"/>
              <a:sym typeface="Arial"/>
            </a:endParaRPr>
          </a:p>
        </p:txBody>
      </p:sp>
      <p:sp>
        <p:nvSpPr>
          <p:cNvPr id="1237" name="Google Shape;1237;p45"/>
          <p:cNvSpPr txBox="1"/>
          <p:nvPr/>
        </p:nvSpPr>
        <p:spPr>
          <a:xfrm>
            <a:off x="231774" y="7459980"/>
            <a:ext cx="254571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chemeClr val="dk1"/>
                </a:solidFill>
                <a:latin typeface="Arial"/>
                <a:ea typeface="Arial"/>
                <a:cs typeface="Arial"/>
                <a:sym typeface="Arial"/>
              </a:rPr>
              <a:t>https://nebula.org/blog/invitae-review/</a:t>
            </a:r>
            <a:endParaRPr sz="1200">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41" name="Shape 1241"/>
        <p:cNvGrpSpPr/>
        <p:nvPr/>
      </p:nvGrpSpPr>
      <p:grpSpPr>
        <a:xfrm>
          <a:off x="0" y="0"/>
          <a:ext cx="0" cy="0"/>
          <a:chOff x="0" y="0"/>
          <a:chExt cx="0" cy="0"/>
        </a:xfrm>
      </p:grpSpPr>
      <p:sp>
        <p:nvSpPr>
          <p:cNvPr id="1242" name="Google Shape;1242;p46"/>
          <p:cNvSpPr txBox="1"/>
          <p:nvPr>
            <p:ph type="title"/>
          </p:nvPr>
        </p:nvSpPr>
        <p:spPr>
          <a:xfrm>
            <a:off x="460375" y="285115"/>
            <a:ext cx="3037840"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solidFill>
                  <a:srgbClr val="000000"/>
                </a:solidFill>
              </a:rPr>
              <a:t>Comparison</a:t>
            </a:r>
            <a:endParaRPr sz="4400"/>
          </a:p>
        </p:txBody>
      </p:sp>
      <p:pic>
        <p:nvPicPr>
          <p:cNvPr id="1243" name="Google Shape;1243;p46"/>
          <p:cNvPicPr preferRelativeResize="0"/>
          <p:nvPr/>
        </p:nvPicPr>
        <p:blipFill rotWithShape="1">
          <a:blip r:embed="rId3">
            <a:alphaModFix/>
          </a:blip>
          <a:srcRect b="0" l="0" r="0" t="0"/>
          <a:stretch/>
        </p:blipFill>
        <p:spPr>
          <a:xfrm>
            <a:off x="2923285" y="3320796"/>
            <a:ext cx="6095619" cy="2790444"/>
          </a:xfrm>
          <a:prstGeom prst="rect">
            <a:avLst/>
          </a:prstGeom>
          <a:noFill/>
          <a:ln>
            <a:noFill/>
          </a:ln>
        </p:spPr>
      </p:pic>
      <p:sp>
        <p:nvSpPr>
          <p:cNvPr id="1244" name="Google Shape;1244;p46"/>
          <p:cNvSpPr txBox="1"/>
          <p:nvPr/>
        </p:nvSpPr>
        <p:spPr>
          <a:xfrm>
            <a:off x="460375" y="6960235"/>
            <a:ext cx="2580005" cy="240029"/>
          </a:xfrm>
          <a:prstGeom prst="rect">
            <a:avLst/>
          </a:prstGeom>
          <a:noFill/>
          <a:ln>
            <a:noFill/>
          </a:ln>
        </p:spPr>
        <p:txBody>
          <a:bodyPr anchorCtr="0" anchor="t" bIns="0" lIns="0" spcFirstLastPara="1" rIns="0" wrap="square" tIns="13325">
            <a:spAutoFit/>
          </a:bodyPr>
          <a:lstStyle/>
          <a:p>
            <a:pPr indent="0" lvl="0" marL="12700" marR="0" rtl="0" algn="l">
              <a:lnSpc>
                <a:spcPct val="100000"/>
              </a:lnSpc>
              <a:spcBef>
                <a:spcPts val="0"/>
              </a:spcBef>
              <a:spcAft>
                <a:spcPts val="0"/>
              </a:spcAft>
              <a:buNone/>
            </a:pPr>
            <a:r>
              <a:rPr lang="en-US" sz="1400">
                <a:solidFill>
                  <a:schemeClr val="dk1"/>
                </a:solidFill>
                <a:latin typeface="Arial"/>
                <a:ea typeface="Arial"/>
                <a:cs typeface="Arial"/>
                <a:sym typeface="Arial"/>
              </a:rPr>
              <a:t>doi: 10.3389/fimmu.2017.00847.</a:t>
            </a:r>
            <a:endParaRPr sz="1400">
              <a:solidFill>
                <a:schemeClr val="dk1"/>
              </a:solidFill>
              <a:latin typeface="Arial"/>
              <a:ea typeface="Arial"/>
              <a:cs typeface="Arial"/>
              <a:sym typeface="Arial"/>
            </a:endParaRPr>
          </a:p>
        </p:txBody>
      </p:sp>
      <p:pic>
        <p:nvPicPr>
          <p:cNvPr id="1245" name="Google Shape;1245;p46"/>
          <p:cNvPicPr preferRelativeResize="0"/>
          <p:nvPr/>
        </p:nvPicPr>
        <p:blipFill rotWithShape="1">
          <a:blip r:embed="rId4">
            <a:alphaModFix/>
          </a:blip>
          <a:srcRect b="0" l="0" r="0" t="0"/>
          <a:stretch/>
        </p:blipFill>
        <p:spPr>
          <a:xfrm>
            <a:off x="2895457" y="1590675"/>
            <a:ext cx="6571517" cy="14573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49" name="Shape 1249"/>
        <p:cNvGrpSpPr/>
        <p:nvPr/>
      </p:nvGrpSpPr>
      <p:grpSpPr>
        <a:xfrm>
          <a:off x="0" y="0"/>
          <a:ext cx="0" cy="0"/>
          <a:chOff x="0" y="0"/>
          <a:chExt cx="0" cy="0"/>
        </a:xfrm>
      </p:grpSpPr>
      <p:sp>
        <p:nvSpPr>
          <p:cNvPr id="1250" name="Google Shape;1250;p47"/>
          <p:cNvSpPr txBox="1"/>
          <p:nvPr>
            <p:ph type="title"/>
          </p:nvPr>
        </p:nvSpPr>
        <p:spPr>
          <a:xfrm>
            <a:off x="916305" y="163830"/>
            <a:ext cx="7476490" cy="690245"/>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solidFill>
                  <a:srgbClr val="000000"/>
                </a:solidFill>
              </a:rPr>
              <a:t>Gene panel outcome example</a:t>
            </a:r>
            <a:endParaRPr sz="4400"/>
          </a:p>
        </p:txBody>
      </p:sp>
      <p:pic>
        <p:nvPicPr>
          <p:cNvPr id="1251" name="Google Shape;1251;p47"/>
          <p:cNvPicPr preferRelativeResize="0"/>
          <p:nvPr/>
        </p:nvPicPr>
        <p:blipFill rotWithShape="1">
          <a:blip r:embed="rId3">
            <a:alphaModFix/>
          </a:blip>
          <a:srcRect b="0" l="0" r="0" t="0"/>
          <a:stretch/>
        </p:blipFill>
        <p:spPr>
          <a:xfrm>
            <a:off x="2725693" y="1383442"/>
            <a:ext cx="6741375" cy="5368364"/>
          </a:xfrm>
          <a:prstGeom prst="rect">
            <a:avLst/>
          </a:prstGeom>
          <a:noFill/>
          <a:ln>
            <a:noFill/>
          </a:ln>
        </p:spPr>
      </p:pic>
      <p:sp>
        <p:nvSpPr>
          <p:cNvPr id="1252" name="Google Shape;1252;p47"/>
          <p:cNvSpPr txBox="1"/>
          <p:nvPr/>
        </p:nvSpPr>
        <p:spPr>
          <a:xfrm>
            <a:off x="287654" y="7115810"/>
            <a:ext cx="254571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chemeClr val="dk1"/>
                </a:solidFill>
                <a:latin typeface="Arial"/>
                <a:ea typeface="Arial"/>
                <a:cs typeface="Arial"/>
                <a:sym typeface="Arial"/>
              </a:rPr>
              <a:t>https://nebula.org/blog/invitae-review/</a:t>
            </a:r>
            <a:endParaRPr sz="1200">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56" name="Shape 1256"/>
        <p:cNvGrpSpPr/>
        <p:nvPr/>
      </p:nvGrpSpPr>
      <p:grpSpPr>
        <a:xfrm>
          <a:off x="0" y="0"/>
          <a:ext cx="0" cy="0"/>
          <a:chOff x="0" y="0"/>
          <a:chExt cx="0" cy="0"/>
        </a:xfrm>
      </p:grpSpPr>
      <p:sp>
        <p:nvSpPr>
          <p:cNvPr id="1257" name="Google Shape;1257;p48"/>
          <p:cNvSpPr txBox="1"/>
          <p:nvPr>
            <p:ph type="title"/>
          </p:nvPr>
        </p:nvSpPr>
        <p:spPr>
          <a:xfrm>
            <a:off x="916305" y="163830"/>
            <a:ext cx="2912745" cy="697230"/>
          </a:xfrm>
          <a:prstGeom prst="rect">
            <a:avLst/>
          </a:prstGeom>
          <a:noFill/>
          <a:ln>
            <a:noFill/>
          </a:ln>
        </p:spPr>
        <p:txBody>
          <a:bodyPr anchorCtr="0" anchor="t" bIns="0" lIns="0" spcFirstLastPara="1" rIns="0" wrap="square" tIns="13325">
            <a:spAutoFit/>
          </a:bodyPr>
          <a:lstStyle/>
          <a:p>
            <a:pPr indent="0" lvl="0" marL="12700" rtl="0" algn="l">
              <a:lnSpc>
                <a:spcPct val="100000"/>
              </a:lnSpc>
              <a:spcBef>
                <a:spcPts val="0"/>
              </a:spcBef>
              <a:spcAft>
                <a:spcPts val="0"/>
              </a:spcAft>
              <a:buNone/>
            </a:pPr>
            <a:r>
              <a:rPr lang="en-US" sz="4400">
                <a:solidFill>
                  <a:srgbClr val="000000"/>
                </a:solidFill>
              </a:rPr>
              <a:t>Gene panel</a:t>
            </a:r>
            <a:endParaRPr sz="4400"/>
          </a:p>
        </p:txBody>
      </p:sp>
      <p:pic>
        <p:nvPicPr>
          <p:cNvPr id="1258" name="Google Shape;1258;p48"/>
          <p:cNvPicPr preferRelativeResize="0"/>
          <p:nvPr/>
        </p:nvPicPr>
        <p:blipFill rotWithShape="1">
          <a:blip r:embed="rId3">
            <a:alphaModFix/>
          </a:blip>
          <a:srcRect b="0" l="0" r="0" t="0"/>
          <a:stretch/>
        </p:blipFill>
        <p:spPr>
          <a:xfrm>
            <a:off x="4893310" y="97790"/>
            <a:ext cx="5927725" cy="7446010"/>
          </a:xfrm>
          <a:prstGeom prst="rect">
            <a:avLst/>
          </a:prstGeom>
          <a:noFill/>
          <a:ln>
            <a:noFill/>
          </a:ln>
        </p:spPr>
      </p:pic>
      <p:sp>
        <p:nvSpPr>
          <p:cNvPr id="1259" name="Google Shape;1259;p48"/>
          <p:cNvSpPr txBox="1"/>
          <p:nvPr/>
        </p:nvSpPr>
        <p:spPr>
          <a:xfrm>
            <a:off x="380364" y="7227570"/>
            <a:ext cx="254571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chemeClr val="dk1"/>
                </a:solidFill>
                <a:latin typeface="Arial"/>
                <a:ea typeface="Arial"/>
                <a:cs typeface="Arial"/>
                <a:sym typeface="Arial"/>
              </a:rPr>
              <a:t>https://nebula.org/blog/invitae-review/</a:t>
            </a:r>
            <a:endParaRPr sz="1200">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63" name="Shape 1263"/>
        <p:cNvGrpSpPr/>
        <p:nvPr/>
      </p:nvGrpSpPr>
      <p:grpSpPr>
        <a:xfrm>
          <a:off x="0" y="0"/>
          <a:ext cx="0" cy="0"/>
          <a:chOff x="0" y="0"/>
          <a:chExt cx="0" cy="0"/>
        </a:xfrm>
      </p:grpSpPr>
      <p:pic>
        <p:nvPicPr>
          <p:cNvPr id="1264" name="Google Shape;1264;p49"/>
          <p:cNvPicPr preferRelativeResize="0"/>
          <p:nvPr/>
        </p:nvPicPr>
        <p:blipFill rotWithShape="1">
          <a:blip r:embed="rId3">
            <a:alphaModFix/>
          </a:blip>
          <a:srcRect b="0" l="0" r="0" t="0"/>
          <a:stretch/>
        </p:blipFill>
        <p:spPr>
          <a:xfrm>
            <a:off x="1823846" y="779018"/>
            <a:ext cx="8747760" cy="621334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5"/>
          <p:cNvSpPr txBox="1"/>
          <p:nvPr>
            <p:ph type="title"/>
          </p:nvPr>
        </p:nvSpPr>
        <p:spPr>
          <a:xfrm>
            <a:off x="732790" y="589280"/>
            <a:ext cx="10515600" cy="56515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US" sz="3600"/>
              <a:t>DNA Microarray (dChip) </a:t>
            </a:r>
            <a:endParaRPr/>
          </a:p>
        </p:txBody>
      </p:sp>
      <p:sp>
        <p:nvSpPr>
          <p:cNvPr id="87" name="Google Shape;87;p5"/>
          <p:cNvSpPr txBox="1"/>
          <p:nvPr/>
        </p:nvSpPr>
        <p:spPr>
          <a:xfrm>
            <a:off x="206375" y="7022465"/>
            <a:ext cx="10993755" cy="245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DOI: 10.1002/0471142727.mb2201s101</a:t>
            </a:r>
            <a:endParaRPr/>
          </a:p>
        </p:txBody>
      </p:sp>
      <p:pic>
        <p:nvPicPr>
          <p:cNvPr id="88" name="Google Shape;88;p5"/>
          <p:cNvPicPr preferRelativeResize="0"/>
          <p:nvPr/>
        </p:nvPicPr>
        <p:blipFill rotWithShape="1">
          <a:blip r:embed="rId3">
            <a:alphaModFix/>
          </a:blip>
          <a:srcRect b="0" l="0" r="0" t="0"/>
          <a:stretch/>
        </p:blipFill>
        <p:spPr>
          <a:xfrm>
            <a:off x="224790" y="1579245"/>
            <a:ext cx="7442200" cy="5142865"/>
          </a:xfrm>
          <a:prstGeom prst="rect">
            <a:avLst/>
          </a:prstGeom>
          <a:noFill/>
          <a:ln>
            <a:noFill/>
          </a:ln>
        </p:spPr>
      </p:pic>
      <p:sp>
        <p:nvSpPr>
          <p:cNvPr id="89" name="Google Shape;89;p5"/>
          <p:cNvSpPr txBox="1"/>
          <p:nvPr/>
        </p:nvSpPr>
        <p:spPr>
          <a:xfrm>
            <a:off x="7809865" y="1767840"/>
            <a:ext cx="4143300" cy="4861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1000">
                <a:solidFill>
                  <a:schemeClr val="dk1"/>
                </a:solidFill>
                <a:latin typeface="Calibri"/>
                <a:ea typeface="Calibri"/>
                <a:cs typeface="Calibri"/>
                <a:sym typeface="Calibri"/>
              </a:rPr>
              <a:t>Figure 22.1.4 SNP detection strategies for arrays.</a:t>
            </a:r>
            <a:r>
              <a:rPr lang="en-US" sz="1000">
                <a:solidFill>
                  <a:schemeClr val="dk1"/>
                </a:solidFill>
                <a:latin typeface="Calibri"/>
                <a:ea typeface="Calibri"/>
                <a:cs typeface="Calibri"/>
                <a:sym typeface="Calibri"/>
              </a:rPr>
              <a:t> </a:t>
            </a:r>
            <a:endParaRPr/>
          </a:p>
          <a:p>
            <a:pPr indent="0" lvl="0" marL="0" marR="0" rtl="0" algn="just">
              <a:spcBef>
                <a:spcPts val="0"/>
              </a:spcBef>
              <a:spcAft>
                <a:spcPts val="0"/>
              </a:spcAft>
              <a:buNone/>
            </a:pPr>
            <a:r>
              <a:rPr b="1" lang="en-US" sz="1000">
                <a:solidFill>
                  <a:schemeClr val="dk1"/>
                </a:solidFill>
                <a:latin typeface="Calibri"/>
                <a:ea typeface="Calibri"/>
                <a:cs typeface="Calibri"/>
                <a:sym typeface="Calibri"/>
              </a:rPr>
              <a:t>(A) Allele discrimination by hybridization.</a:t>
            </a:r>
            <a:r>
              <a:rPr lang="en-US" sz="1000">
                <a:solidFill>
                  <a:schemeClr val="dk1"/>
                </a:solidFill>
                <a:latin typeface="Calibri"/>
                <a:ea typeface="Calibri"/>
                <a:cs typeface="Calibri"/>
                <a:sym typeface="Calibri"/>
              </a:rPr>
              <a:t> Oligos that are complementary to each allele are placed on the array and labeled genomic DNA is hybridized to the array. The variant position is placed in the center of the oligo (typically 25 bp on Affymetrix arrays), as this position has the greatest effect on hybridization. Typically, multiple array positions are used for each allele to improve signal-to-noise. </a:t>
            </a:r>
            <a:endParaRPr/>
          </a:p>
          <a:p>
            <a:pPr indent="0" lvl="0" marL="0" marR="0" rtl="0" algn="just">
              <a:spcBef>
                <a:spcPts val="0"/>
              </a:spcBef>
              <a:spcAft>
                <a:spcPts val="0"/>
              </a:spcAft>
              <a:buNone/>
            </a:pPr>
            <a:r>
              <a:rPr b="1" lang="en-US" sz="1000">
                <a:solidFill>
                  <a:schemeClr val="dk1"/>
                </a:solidFill>
                <a:latin typeface="Calibri"/>
                <a:ea typeface="Calibri"/>
                <a:cs typeface="Calibri"/>
                <a:sym typeface="Calibri"/>
              </a:rPr>
              <a:t>(B) Illumina’s “Golden Gate Assay.”</a:t>
            </a:r>
            <a:r>
              <a:rPr lang="en-US" sz="1000">
                <a:solidFill>
                  <a:schemeClr val="dk1"/>
                </a:solidFill>
                <a:latin typeface="Calibri"/>
                <a:ea typeface="Calibri"/>
                <a:cs typeface="Calibri"/>
                <a:sym typeface="Calibri"/>
              </a:rPr>
              <a:t> Two allele-specific oligos are each tailed with a different universal primer (1 and 2) and hybridized in solution to genomic DNA. A third oligo that is complementary to the same locus is tailed with a “barcode” sequence and a third universal primer (3). Polymerase is used to extend the allele-specific primers across the genomic sequence, and the extended products are ligated to the third oligo. PCR is performed using primers complementary to universal sequences 1, 2, and 3. The PCR primers complementary to the universal sequences 1 and 2 are labeled with a unique fluorophore. The barcode sequence on the third oligo allows the PCR product to be uniquely detected on an array containing oligos complementary to the barcode sequence. The use of multiple barcodes (one for each locus of interest) allows the assay to be multiplexed to sample many loci. </a:t>
            </a:r>
            <a:endParaRPr/>
          </a:p>
          <a:p>
            <a:pPr indent="0" lvl="0" marL="0" marR="0" rtl="0" algn="just">
              <a:spcBef>
                <a:spcPts val="0"/>
              </a:spcBef>
              <a:spcAft>
                <a:spcPts val="0"/>
              </a:spcAft>
              <a:buNone/>
            </a:pPr>
            <a:r>
              <a:rPr b="1" lang="en-US" sz="1000">
                <a:solidFill>
                  <a:schemeClr val="dk1"/>
                </a:solidFill>
                <a:latin typeface="Calibri"/>
                <a:ea typeface="Calibri"/>
                <a:cs typeface="Calibri"/>
                <a:sym typeface="Calibri"/>
              </a:rPr>
              <a:t>(C) Arrayed primer extension (APEX)</a:t>
            </a:r>
            <a:r>
              <a:rPr lang="en-US" sz="1000">
                <a:solidFill>
                  <a:schemeClr val="dk1"/>
                </a:solidFill>
                <a:latin typeface="Calibri"/>
                <a:ea typeface="Calibri"/>
                <a:cs typeface="Calibri"/>
                <a:sym typeface="Calibri"/>
              </a:rPr>
              <a:t>. In this assay, the array contains DNA oriented with the 5_x0003_ end attached to the array and the 3_x0003_ end stopping one nucleotide short of  the SNP. Genomic DNA is fragmented and hybridized to the array, and the oligo on the array is extended in a single nucleotide dye terminator sequencing reaction. </a:t>
            </a:r>
            <a:endParaRPr/>
          </a:p>
          <a:p>
            <a:pPr indent="0" lvl="0" marL="0" marR="0" rtl="0" algn="just">
              <a:spcBef>
                <a:spcPts val="0"/>
              </a:spcBef>
              <a:spcAft>
                <a:spcPts val="0"/>
              </a:spcAft>
              <a:buNone/>
            </a:pPr>
            <a:r>
              <a:rPr b="1" lang="en-US" sz="1000">
                <a:solidFill>
                  <a:schemeClr val="dk1"/>
                </a:solidFill>
                <a:latin typeface="Calibri"/>
                <a:ea typeface="Calibri"/>
                <a:cs typeface="Calibri"/>
                <a:sym typeface="Calibri"/>
              </a:rPr>
              <a:t>(D) Illumina’s Infinium assay</a:t>
            </a:r>
            <a:r>
              <a:rPr lang="en-US" sz="1000">
                <a:solidFill>
                  <a:schemeClr val="dk1"/>
                </a:solidFill>
                <a:latin typeface="Calibri"/>
                <a:ea typeface="Calibri"/>
                <a:cs typeface="Calibri"/>
                <a:sym typeface="Calibri"/>
              </a:rPr>
              <a:t>. This assay is similar to the APEX assay except that the oligo to be extended is on a bead and the single nucleotide that is added is labeled with a nucleotide-specific hapten as opposed to a fluorophore. The haptens  are then detected by staining with fluorescently labeled proteins that bind each hapten.</a:t>
            </a:r>
            <a:endParaRPr/>
          </a:p>
        </p:txBody>
      </p:sp>
      <p:sp>
        <p:nvSpPr>
          <p:cNvPr id="90" name="Google Shape;90;p5"/>
          <p:cNvSpPr/>
          <p:nvPr/>
        </p:nvSpPr>
        <p:spPr>
          <a:xfrm>
            <a:off x="976630" y="3039110"/>
            <a:ext cx="1905000" cy="152400"/>
          </a:xfrm>
          <a:prstGeom prst="rect">
            <a:avLst/>
          </a:prstGeom>
          <a:noFill/>
          <a:ln cap="flat" cmpd="sng" w="28575">
            <a:solidFill>
              <a:schemeClr val="accen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68" name="Shape 1268"/>
        <p:cNvGrpSpPr/>
        <p:nvPr/>
      </p:nvGrpSpPr>
      <p:grpSpPr>
        <a:xfrm>
          <a:off x="0" y="0"/>
          <a:ext cx="0" cy="0"/>
          <a:chOff x="0" y="0"/>
          <a:chExt cx="0" cy="0"/>
        </a:xfrm>
      </p:grpSpPr>
      <p:grpSp>
        <p:nvGrpSpPr>
          <p:cNvPr id="1269" name="Google Shape;1269;p50"/>
          <p:cNvGrpSpPr/>
          <p:nvPr/>
        </p:nvGrpSpPr>
        <p:grpSpPr>
          <a:xfrm>
            <a:off x="121666" y="438276"/>
            <a:ext cx="11769851" cy="6723889"/>
            <a:chOff x="112776" y="65531"/>
            <a:chExt cx="11769851" cy="6723889"/>
          </a:xfrm>
        </p:grpSpPr>
        <p:pic>
          <p:nvPicPr>
            <p:cNvPr id="1270" name="Google Shape;1270;p50"/>
            <p:cNvPicPr preferRelativeResize="0"/>
            <p:nvPr/>
          </p:nvPicPr>
          <p:blipFill rotWithShape="1">
            <a:blip r:embed="rId3">
              <a:alphaModFix/>
            </a:blip>
            <a:srcRect b="0" l="0" r="0" t="0"/>
            <a:stretch/>
          </p:blipFill>
          <p:spPr>
            <a:xfrm>
              <a:off x="112776" y="65531"/>
              <a:ext cx="7513320" cy="2971800"/>
            </a:xfrm>
            <a:prstGeom prst="rect">
              <a:avLst/>
            </a:prstGeom>
            <a:noFill/>
            <a:ln>
              <a:noFill/>
            </a:ln>
          </p:spPr>
        </p:pic>
        <p:pic>
          <p:nvPicPr>
            <p:cNvPr id="1271" name="Google Shape;1271;p50"/>
            <p:cNvPicPr preferRelativeResize="0"/>
            <p:nvPr/>
          </p:nvPicPr>
          <p:blipFill rotWithShape="1">
            <a:blip r:embed="rId4">
              <a:alphaModFix/>
            </a:blip>
            <a:srcRect b="0" l="0" r="0" t="0"/>
            <a:stretch/>
          </p:blipFill>
          <p:spPr>
            <a:xfrm>
              <a:off x="6163055" y="1874520"/>
              <a:ext cx="5719572" cy="4914900"/>
            </a:xfrm>
            <a:prstGeom prst="rect">
              <a:avLst/>
            </a:prstGeom>
            <a:noFill/>
            <a:ln>
              <a:noFill/>
            </a:ln>
          </p:spPr>
        </p:pic>
      </p:grpSp>
      <p:sp>
        <p:nvSpPr>
          <p:cNvPr id="1272" name="Google Shape;1272;p50"/>
          <p:cNvSpPr txBox="1"/>
          <p:nvPr/>
        </p:nvSpPr>
        <p:spPr>
          <a:xfrm>
            <a:off x="476250" y="7311390"/>
            <a:ext cx="2978785" cy="208279"/>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chemeClr val="dk1"/>
                </a:solidFill>
                <a:latin typeface="Arial"/>
                <a:ea typeface="Arial"/>
                <a:cs typeface="Arial"/>
                <a:sym typeface="Arial"/>
              </a:rPr>
              <a:t>DOI:https://doi.org/10.1093/annonc/mdz132</a:t>
            </a:r>
            <a:endParaRPr sz="1200">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76" name="Shape 1276"/>
        <p:cNvGrpSpPr/>
        <p:nvPr/>
      </p:nvGrpSpPr>
      <p:grpSpPr>
        <a:xfrm>
          <a:off x="0" y="0"/>
          <a:ext cx="0" cy="0"/>
          <a:chOff x="0" y="0"/>
          <a:chExt cx="0" cy="0"/>
        </a:xfrm>
      </p:grpSpPr>
      <p:sp>
        <p:nvSpPr>
          <p:cNvPr id="1277" name="Google Shape;1277;p51"/>
          <p:cNvSpPr txBox="1"/>
          <p:nvPr/>
        </p:nvSpPr>
        <p:spPr>
          <a:xfrm>
            <a:off x="317500" y="7282815"/>
            <a:ext cx="2978785" cy="196850"/>
          </a:xfrm>
          <a:prstGeom prst="rect">
            <a:avLst/>
          </a:prstGeom>
          <a:noFill/>
          <a:ln>
            <a:noFill/>
          </a:ln>
        </p:spPr>
        <p:txBody>
          <a:bodyPr anchorCtr="0" anchor="t" bIns="0" lIns="0" spcFirstLastPara="1" rIns="0" wrap="square" tIns="12700">
            <a:spAutoFit/>
          </a:bodyPr>
          <a:lstStyle/>
          <a:p>
            <a:pPr indent="0" lvl="0" marL="12700" marR="0" rtl="0" algn="l">
              <a:lnSpc>
                <a:spcPct val="100000"/>
              </a:lnSpc>
              <a:spcBef>
                <a:spcPts val="0"/>
              </a:spcBef>
              <a:spcAft>
                <a:spcPts val="0"/>
              </a:spcAft>
              <a:buNone/>
            </a:pPr>
            <a:r>
              <a:rPr lang="en-US" sz="1200">
                <a:solidFill>
                  <a:schemeClr val="dk1"/>
                </a:solidFill>
                <a:latin typeface="Arial"/>
                <a:ea typeface="Arial"/>
                <a:cs typeface="Arial"/>
                <a:sym typeface="Arial"/>
              </a:rPr>
              <a:t>10.1093/annonc/mdz132</a:t>
            </a:r>
            <a:endParaRPr sz="1200">
              <a:solidFill>
                <a:schemeClr val="dk1"/>
              </a:solidFill>
              <a:latin typeface="Arial"/>
              <a:ea typeface="Arial"/>
              <a:cs typeface="Arial"/>
              <a:sym typeface="Arial"/>
            </a:endParaRPr>
          </a:p>
        </p:txBody>
      </p:sp>
      <p:pic>
        <p:nvPicPr>
          <p:cNvPr id="1278" name="Google Shape;1278;p51"/>
          <p:cNvPicPr preferRelativeResize="0"/>
          <p:nvPr/>
        </p:nvPicPr>
        <p:blipFill rotWithShape="1">
          <a:blip r:embed="rId3">
            <a:alphaModFix/>
          </a:blip>
          <a:srcRect b="0" l="0" r="0" t="0"/>
          <a:stretch/>
        </p:blipFill>
        <p:spPr>
          <a:xfrm>
            <a:off x="2699385" y="321310"/>
            <a:ext cx="7256145" cy="724979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82" name="Shape 1282"/>
        <p:cNvGrpSpPr/>
        <p:nvPr/>
      </p:nvGrpSpPr>
      <p:grpSpPr>
        <a:xfrm>
          <a:off x="0" y="0"/>
          <a:ext cx="0" cy="0"/>
          <a:chOff x="0" y="0"/>
          <a:chExt cx="0" cy="0"/>
        </a:xfrm>
      </p:grpSpPr>
      <p:pic>
        <p:nvPicPr>
          <p:cNvPr id="1283" name="Google Shape;1283;p52"/>
          <p:cNvPicPr preferRelativeResize="0"/>
          <p:nvPr/>
        </p:nvPicPr>
        <p:blipFill rotWithShape="1">
          <a:blip r:embed="rId3">
            <a:alphaModFix/>
          </a:blip>
          <a:srcRect b="0" l="0" r="0" t="0"/>
          <a:stretch/>
        </p:blipFill>
        <p:spPr>
          <a:xfrm>
            <a:off x="691530" y="2016199"/>
            <a:ext cx="10845149" cy="291616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53"/>
          <p:cNvSpPr txBox="1"/>
          <p:nvPr>
            <p:ph type="ctrTitle"/>
          </p:nvPr>
        </p:nvSpPr>
        <p:spPr>
          <a:xfrm>
            <a:off x="916305" y="573405"/>
            <a:ext cx="10359389" cy="600075"/>
          </a:xfrm>
          <a:prstGeom prst="rect">
            <a:avLst/>
          </a:prstGeom>
          <a:noFill/>
          <a:ln>
            <a:noFill/>
          </a:ln>
        </p:spPr>
        <p:txBody>
          <a:bodyPr anchorCtr="0" anchor="t" bIns="0" lIns="0" spcFirstLastPara="1" rIns="0" wrap="square" tIns="0">
            <a:spAutoFit/>
          </a:bodyPr>
          <a:lstStyle/>
          <a:p>
            <a:pPr indent="0" lvl="0" marL="0" rtl="0" algn="ctr">
              <a:spcBef>
                <a:spcPts val="0"/>
              </a:spcBef>
              <a:spcAft>
                <a:spcPts val="0"/>
              </a:spcAft>
              <a:buNone/>
            </a:pPr>
            <a:r>
              <a:rPr lang="en-US"/>
              <a:t>Variant calling workflow of DNA-seq</a:t>
            </a:r>
            <a:endParaRPr/>
          </a:p>
        </p:txBody>
      </p:sp>
      <p:pic>
        <p:nvPicPr>
          <p:cNvPr id="1289" name="Google Shape;1289;p53"/>
          <p:cNvPicPr preferRelativeResize="0"/>
          <p:nvPr/>
        </p:nvPicPr>
        <p:blipFill rotWithShape="1">
          <a:blip r:embed="rId3">
            <a:alphaModFix/>
          </a:blip>
          <a:srcRect b="0" l="0" r="0" t="0"/>
          <a:stretch/>
        </p:blipFill>
        <p:spPr>
          <a:xfrm>
            <a:off x="4605655" y="1865630"/>
            <a:ext cx="7466965" cy="5209540"/>
          </a:xfrm>
          <a:prstGeom prst="rect">
            <a:avLst/>
          </a:prstGeom>
          <a:noFill/>
          <a:ln>
            <a:noFill/>
          </a:ln>
        </p:spPr>
      </p:pic>
      <p:pic>
        <p:nvPicPr>
          <p:cNvPr id="1290" name="Google Shape;1290;p53"/>
          <p:cNvPicPr preferRelativeResize="0"/>
          <p:nvPr/>
        </p:nvPicPr>
        <p:blipFill rotWithShape="1">
          <a:blip r:embed="rId4">
            <a:alphaModFix/>
          </a:blip>
          <a:srcRect b="0" l="0" r="0" t="0"/>
          <a:stretch/>
        </p:blipFill>
        <p:spPr>
          <a:xfrm>
            <a:off x="492760" y="1865630"/>
            <a:ext cx="3647440" cy="5057140"/>
          </a:xfrm>
          <a:prstGeom prst="rect">
            <a:avLst/>
          </a:prstGeom>
          <a:noFill/>
          <a:ln>
            <a:noFill/>
          </a:ln>
        </p:spPr>
      </p:pic>
      <p:sp>
        <p:nvSpPr>
          <p:cNvPr id="1291" name="Google Shape;1291;p53"/>
          <p:cNvSpPr txBox="1"/>
          <p:nvPr/>
        </p:nvSpPr>
        <p:spPr>
          <a:xfrm>
            <a:off x="412750" y="7157085"/>
            <a:ext cx="3257550" cy="36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Simple version</a:t>
            </a:r>
            <a:endParaRPr/>
          </a:p>
        </p:txBody>
      </p:sp>
      <p:sp>
        <p:nvSpPr>
          <p:cNvPr id="1292" name="Google Shape;1292;p53"/>
          <p:cNvSpPr txBox="1"/>
          <p:nvPr/>
        </p:nvSpPr>
        <p:spPr>
          <a:xfrm>
            <a:off x="6394450" y="7161530"/>
            <a:ext cx="3257550" cy="36830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800">
                <a:solidFill>
                  <a:schemeClr val="dk1"/>
                </a:solidFill>
                <a:latin typeface="Calibri"/>
                <a:ea typeface="Calibri"/>
                <a:cs typeface="Calibri"/>
                <a:sym typeface="Calibri"/>
              </a:rPr>
              <a:t>Call variants with Freebayes</a:t>
            </a:r>
            <a:endParaRPr/>
          </a:p>
        </p:txBody>
      </p:sp>
      <p:sp>
        <p:nvSpPr>
          <p:cNvPr id="1293" name="Google Shape;1293;p53"/>
          <p:cNvSpPr txBox="1"/>
          <p:nvPr/>
        </p:nvSpPr>
        <p:spPr>
          <a:xfrm>
            <a:off x="5693410" y="3728720"/>
            <a:ext cx="1313180"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alibri"/>
                <a:ea typeface="Calibri"/>
                <a:cs typeface="Calibri"/>
                <a:sym typeface="Calibri"/>
              </a:rPr>
              <a:t>Freebayes</a:t>
            </a:r>
            <a:endParaRPr b="1" sz="18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Sp="0">
  <p:cSld>
    <p:spTree>
      <p:nvGrpSpPr>
        <p:cNvPr id="1297" name="Shape 1297"/>
        <p:cNvGrpSpPr/>
        <p:nvPr/>
      </p:nvGrpSpPr>
      <p:grpSpPr>
        <a:xfrm>
          <a:off x="0" y="0"/>
          <a:ext cx="0" cy="0"/>
          <a:chOff x="0" y="0"/>
          <a:chExt cx="0" cy="0"/>
        </a:xfrm>
      </p:grpSpPr>
      <p:pic>
        <p:nvPicPr>
          <p:cNvPr id="1298" name="Google Shape;1298;p54"/>
          <p:cNvPicPr preferRelativeResize="0"/>
          <p:nvPr/>
        </p:nvPicPr>
        <p:blipFill rotWithShape="1">
          <a:blip r:embed="rId3">
            <a:alphaModFix/>
          </a:blip>
          <a:srcRect b="0" l="0" r="0" t="0"/>
          <a:stretch/>
        </p:blipFill>
        <p:spPr>
          <a:xfrm>
            <a:off x="160020" y="1584960"/>
            <a:ext cx="4953000" cy="2276856"/>
          </a:xfrm>
          <a:prstGeom prst="rect">
            <a:avLst/>
          </a:prstGeom>
          <a:noFill/>
          <a:ln>
            <a:noFill/>
          </a:ln>
        </p:spPr>
      </p:pic>
      <p:sp>
        <p:nvSpPr>
          <p:cNvPr id="1299" name="Google Shape;1299;p54"/>
          <p:cNvSpPr txBox="1"/>
          <p:nvPr/>
        </p:nvSpPr>
        <p:spPr>
          <a:xfrm>
            <a:off x="238125" y="6159499"/>
            <a:ext cx="3123565" cy="1304925"/>
          </a:xfrm>
          <a:prstGeom prst="rect">
            <a:avLst/>
          </a:prstGeom>
          <a:noFill/>
          <a:ln>
            <a:noFill/>
          </a:ln>
        </p:spPr>
        <p:txBody>
          <a:bodyPr anchorCtr="0" anchor="t" bIns="0" lIns="0" spcFirstLastPara="1" rIns="0" wrap="square" tIns="12700">
            <a:spAutoFit/>
          </a:bodyPr>
          <a:lstStyle/>
          <a:p>
            <a:pPr indent="0" lvl="0" marL="265430" marR="5080" rtl="0" algn="l">
              <a:lnSpc>
                <a:spcPct val="100000"/>
              </a:lnSpc>
              <a:spcBef>
                <a:spcPts val="0"/>
              </a:spcBef>
              <a:spcAft>
                <a:spcPts val="0"/>
              </a:spcAft>
              <a:buNone/>
            </a:pPr>
            <a:r>
              <a:rPr lang="en-US" sz="1800">
                <a:solidFill>
                  <a:schemeClr val="dk1"/>
                </a:solidFill>
                <a:latin typeface="Arial"/>
                <a:ea typeface="Arial"/>
                <a:cs typeface="Arial"/>
                <a:sym typeface="Arial"/>
              </a:rPr>
              <a:t>VCF file: output from variant  calling, </a:t>
            </a:r>
            <a:r>
              <a:rPr b="1" lang="en-US" sz="1800">
                <a:solidFill>
                  <a:schemeClr val="dk1"/>
                </a:solidFill>
                <a:latin typeface="Arial"/>
                <a:ea typeface="Arial"/>
                <a:cs typeface="Arial"/>
                <a:sym typeface="Arial"/>
              </a:rPr>
              <a:t>step 3</a:t>
            </a:r>
            <a:endParaRPr sz="1800">
              <a:solidFill>
                <a:schemeClr val="dk1"/>
              </a:solidFill>
              <a:latin typeface="Arial"/>
              <a:ea typeface="Arial"/>
              <a:cs typeface="Arial"/>
              <a:sym typeface="Arial"/>
            </a:endParaRPr>
          </a:p>
          <a:p>
            <a:pPr indent="0" lvl="0" marL="0" marR="0" rtl="0" algn="l">
              <a:lnSpc>
                <a:spcPct val="100000"/>
              </a:lnSpc>
              <a:spcBef>
                <a:spcPts val="0"/>
              </a:spcBef>
              <a:spcAft>
                <a:spcPts val="0"/>
              </a:spcAft>
              <a:buNone/>
            </a:pPr>
            <a:r>
              <a:t/>
            </a:r>
            <a:endParaRPr sz="2000">
              <a:solidFill>
                <a:schemeClr val="dk1"/>
              </a:solidFill>
              <a:latin typeface="Arial"/>
              <a:ea typeface="Arial"/>
              <a:cs typeface="Arial"/>
              <a:sym typeface="Arial"/>
            </a:endParaRPr>
          </a:p>
          <a:p>
            <a:pPr indent="0" lvl="0" marL="12700" marR="0" rtl="0" algn="l">
              <a:lnSpc>
                <a:spcPct val="100000"/>
              </a:lnSpc>
              <a:spcBef>
                <a:spcPts val="1680"/>
              </a:spcBef>
              <a:spcAft>
                <a:spcPts val="0"/>
              </a:spcAft>
              <a:buNone/>
            </a:pPr>
            <a:r>
              <a:rPr lang="en-US" sz="1400">
                <a:solidFill>
                  <a:schemeClr val="dk1"/>
                </a:solidFill>
                <a:latin typeface="Arial"/>
                <a:ea typeface="Arial"/>
                <a:cs typeface="Arial"/>
                <a:sym typeface="Arial"/>
              </a:rPr>
              <a:t>https://doi.org/10.1093/bfgp/elv054</a:t>
            </a:r>
            <a:endParaRPr sz="1400">
              <a:solidFill>
                <a:schemeClr val="dk1"/>
              </a:solidFill>
              <a:latin typeface="Arial"/>
              <a:ea typeface="Arial"/>
              <a:cs typeface="Arial"/>
              <a:sym typeface="Arial"/>
            </a:endParaRPr>
          </a:p>
        </p:txBody>
      </p:sp>
      <p:pic>
        <p:nvPicPr>
          <p:cNvPr id="1300" name="Google Shape;1300;p54"/>
          <p:cNvPicPr preferRelativeResize="0"/>
          <p:nvPr/>
        </p:nvPicPr>
        <p:blipFill rotWithShape="1">
          <a:blip r:embed="rId4">
            <a:alphaModFix/>
          </a:blip>
          <a:srcRect b="0" l="0" r="0" t="0"/>
          <a:stretch/>
        </p:blipFill>
        <p:spPr>
          <a:xfrm>
            <a:off x="5558513" y="2561462"/>
            <a:ext cx="6462549" cy="1200912"/>
          </a:xfrm>
          <a:prstGeom prst="rect">
            <a:avLst/>
          </a:prstGeom>
          <a:noFill/>
          <a:ln>
            <a:noFill/>
          </a:ln>
        </p:spPr>
      </p:pic>
      <p:pic>
        <p:nvPicPr>
          <p:cNvPr id="1301" name="Google Shape;1301;p54"/>
          <p:cNvPicPr preferRelativeResize="0"/>
          <p:nvPr/>
        </p:nvPicPr>
        <p:blipFill rotWithShape="1">
          <a:blip r:embed="rId5">
            <a:alphaModFix/>
          </a:blip>
          <a:srcRect b="0" l="0" r="0" t="0"/>
          <a:stretch/>
        </p:blipFill>
        <p:spPr>
          <a:xfrm>
            <a:off x="3721493" y="6159753"/>
            <a:ext cx="8187918" cy="1102898"/>
          </a:xfrm>
          <a:prstGeom prst="rect">
            <a:avLst/>
          </a:prstGeom>
          <a:noFill/>
          <a:ln>
            <a:noFill/>
          </a:ln>
        </p:spPr>
      </p:pic>
      <p:pic>
        <p:nvPicPr>
          <p:cNvPr id="1302" name="Google Shape;1302;p54"/>
          <p:cNvPicPr preferRelativeResize="0"/>
          <p:nvPr/>
        </p:nvPicPr>
        <p:blipFill rotWithShape="1">
          <a:blip r:embed="rId6">
            <a:alphaModFix/>
          </a:blip>
          <a:srcRect b="0" l="0" r="0" t="0"/>
          <a:stretch/>
        </p:blipFill>
        <p:spPr>
          <a:xfrm>
            <a:off x="1210478" y="4697856"/>
            <a:ext cx="10910062" cy="769619"/>
          </a:xfrm>
          <a:prstGeom prst="rect">
            <a:avLst/>
          </a:prstGeom>
          <a:noFill/>
          <a:ln>
            <a:noFill/>
          </a:ln>
        </p:spPr>
      </p:pic>
      <p:sp>
        <p:nvSpPr>
          <p:cNvPr id="1303" name="Google Shape;1303;p54"/>
          <p:cNvSpPr txBox="1"/>
          <p:nvPr/>
        </p:nvSpPr>
        <p:spPr>
          <a:xfrm>
            <a:off x="238125" y="1663064"/>
            <a:ext cx="4572635" cy="2823845"/>
          </a:xfrm>
          <a:prstGeom prst="rect">
            <a:avLst/>
          </a:prstGeom>
          <a:noFill/>
          <a:ln>
            <a:noFill/>
          </a:ln>
        </p:spPr>
        <p:txBody>
          <a:bodyPr anchorCtr="0" anchor="t" bIns="0" lIns="0" spcFirstLastPara="1" rIns="0" wrap="square" tIns="146050">
            <a:spAutoFit/>
          </a:bodyPr>
          <a:lstStyle/>
          <a:p>
            <a:pPr indent="0" lvl="0" marL="12700" marR="0" rtl="0" algn="l">
              <a:lnSpc>
                <a:spcPct val="100000"/>
              </a:lnSpc>
              <a:spcBef>
                <a:spcPts val="0"/>
              </a:spcBef>
              <a:spcAft>
                <a:spcPts val="0"/>
              </a:spcAft>
              <a:buNone/>
            </a:pPr>
            <a:r>
              <a:rPr lang="en-US" sz="1800">
                <a:solidFill>
                  <a:schemeClr val="dk1"/>
                </a:solidFill>
                <a:latin typeface="Arial"/>
                <a:ea typeface="Arial"/>
                <a:cs typeface="Arial"/>
                <a:sym typeface="Arial"/>
              </a:rPr>
              <a:t>1)</a:t>
            </a:r>
            <a:endParaRPr sz="1800">
              <a:solidFill>
                <a:schemeClr val="dk1"/>
              </a:solidFill>
              <a:latin typeface="Arial"/>
              <a:ea typeface="Arial"/>
              <a:cs typeface="Arial"/>
              <a:sym typeface="Arial"/>
            </a:endParaRPr>
          </a:p>
          <a:p>
            <a:pPr indent="0" lvl="0" marL="40005" marR="0" rtl="0" algn="l">
              <a:lnSpc>
                <a:spcPct val="100000"/>
              </a:lnSpc>
              <a:spcBef>
                <a:spcPts val="1050"/>
              </a:spcBef>
              <a:spcAft>
                <a:spcPts val="0"/>
              </a:spcAft>
              <a:buNone/>
            </a:pPr>
            <a:r>
              <a:rPr lang="en-US" sz="1800">
                <a:solidFill>
                  <a:schemeClr val="dk1"/>
                </a:solidFill>
                <a:latin typeface="Arial"/>
                <a:ea typeface="Arial"/>
                <a:cs typeface="Arial"/>
                <a:sym typeface="Arial"/>
              </a:rPr>
              <a:t>2)</a:t>
            </a:r>
            <a:endParaRPr sz="1800">
              <a:solidFill>
                <a:schemeClr val="dk1"/>
              </a:solidFill>
              <a:latin typeface="Arial"/>
              <a:ea typeface="Arial"/>
              <a:cs typeface="Arial"/>
              <a:sym typeface="Arial"/>
            </a:endParaRPr>
          </a:p>
          <a:p>
            <a:pPr indent="0" lvl="0" marL="43180" marR="0" rtl="0" algn="l">
              <a:lnSpc>
                <a:spcPct val="100000"/>
              </a:lnSpc>
              <a:spcBef>
                <a:spcPts val="1310"/>
              </a:spcBef>
              <a:spcAft>
                <a:spcPts val="0"/>
              </a:spcAft>
              <a:buNone/>
            </a:pPr>
            <a:r>
              <a:rPr lang="en-US" sz="1800">
                <a:solidFill>
                  <a:schemeClr val="dk1"/>
                </a:solidFill>
                <a:latin typeface="Arial"/>
                <a:ea typeface="Arial"/>
                <a:cs typeface="Arial"/>
                <a:sym typeface="Arial"/>
              </a:rPr>
              <a:t>3)</a:t>
            </a:r>
            <a:endParaRPr sz="1800">
              <a:solidFill>
                <a:schemeClr val="dk1"/>
              </a:solidFill>
              <a:latin typeface="Arial"/>
              <a:ea typeface="Arial"/>
              <a:cs typeface="Arial"/>
              <a:sym typeface="Arial"/>
            </a:endParaRPr>
          </a:p>
          <a:p>
            <a:pPr indent="0" lvl="0" marL="46355" marR="0" rtl="0" algn="l">
              <a:lnSpc>
                <a:spcPct val="100000"/>
              </a:lnSpc>
              <a:spcBef>
                <a:spcPts val="1050"/>
              </a:spcBef>
              <a:spcAft>
                <a:spcPts val="0"/>
              </a:spcAft>
              <a:buNone/>
            </a:pPr>
            <a:r>
              <a:rPr lang="en-US" sz="1800">
                <a:solidFill>
                  <a:schemeClr val="dk1"/>
                </a:solidFill>
                <a:latin typeface="Arial"/>
                <a:ea typeface="Arial"/>
                <a:cs typeface="Arial"/>
                <a:sym typeface="Arial"/>
              </a:rPr>
              <a:t>4)</a:t>
            </a:r>
            <a:endParaRPr sz="1800">
              <a:solidFill>
                <a:schemeClr val="dk1"/>
              </a:solidFill>
              <a:latin typeface="Arial"/>
              <a:ea typeface="Arial"/>
              <a:cs typeface="Arial"/>
              <a:sym typeface="Arial"/>
            </a:endParaRPr>
          </a:p>
          <a:p>
            <a:pPr indent="0" lvl="0" marL="12700" marR="0" rtl="0" algn="l">
              <a:lnSpc>
                <a:spcPct val="100000"/>
              </a:lnSpc>
              <a:spcBef>
                <a:spcPts val="1245"/>
              </a:spcBef>
              <a:spcAft>
                <a:spcPts val="0"/>
              </a:spcAft>
              <a:buNone/>
            </a:pPr>
            <a:r>
              <a:rPr lang="en-US" sz="1800">
                <a:solidFill>
                  <a:schemeClr val="dk1"/>
                </a:solidFill>
                <a:latin typeface="Arial"/>
                <a:ea typeface="Arial"/>
                <a:cs typeface="Arial"/>
                <a:sym typeface="Arial"/>
              </a:rPr>
              <a:t>5)</a:t>
            </a:r>
            <a:endParaRPr sz="1800">
              <a:solidFill>
                <a:schemeClr val="dk1"/>
              </a:solidFill>
              <a:latin typeface="Arial"/>
              <a:ea typeface="Arial"/>
              <a:cs typeface="Arial"/>
              <a:sym typeface="Arial"/>
            </a:endParaRPr>
          </a:p>
          <a:p>
            <a:pPr indent="0" lvl="0" marL="0" marR="0" rtl="0" algn="l">
              <a:lnSpc>
                <a:spcPct val="100000"/>
              </a:lnSpc>
              <a:spcBef>
                <a:spcPts val="30"/>
              </a:spcBef>
              <a:spcAft>
                <a:spcPts val="0"/>
              </a:spcAft>
              <a:buNone/>
            </a:pPr>
            <a:r>
              <a:t/>
            </a:r>
            <a:endParaRPr sz="2700">
              <a:solidFill>
                <a:schemeClr val="dk1"/>
              </a:solidFill>
              <a:latin typeface="Arial"/>
              <a:ea typeface="Arial"/>
              <a:cs typeface="Arial"/>
              <a:sym typeface="Arial"/>
            </a:endParaRPr>
          </a:p>
          <a:p>
            <a:pPr indent="0" lvl="0" marL="63500" marR="0" rtl="0" algn="l">
              <a:lnSpc>
                <a:spcPct val="100000"/>
              </a:lnSpc>
              <a:spcBef>
                <a:spcPts val="0"/>
              </a:spcBef>
              <a:spcAft>
                <a:spcPts val="0"/>
              </a:spcAft>
              <a:buNone/>
            </a:pPr>
            <a:r>
              <a:rPr lang="en-US" sz="1800">
                <a:solidFill>
                  <a:schemeClr val="dk1"/>
                </a:solidFill>
                <a:latin typeface="Arial"/>
                <a:ea typeface="Arial"/>
                <a:cs typeface="Arial"/>
                <a:sym typeface="Arial"/>
              </a:rPr>
              <a:t>SAM/BAM file: output from alignment, </a:t>
            </a:r>
            <a:r>
              <a:rPr b="1" lang="en-US" sz="1800">
                <a:solidFill>
                  <a:schemeClr val="dk1"/>
                </a:solidFill>
                <a:latin typeface="Arial"/>
                <a:ea typeface="Arial"/>
                <a:cs typeface="Arial"/>
                <a:sym typeface="Arial"/>
              </a:rPr>
              <a:t>step 2</a:t>
            </a:r>
            <a:endParaRPr b="1" sz="1800">
              <a:solidFill>
                <a:schemeClr val="dk1"/>
              </a:solidFill>
              <a:latin typeface="Arial"/>
              <a:ea typeface="Arial"/>
              <a:cs typeface="Arial"/>
              <a:sym typeface="Arial"/>
            </a:endParaRPr>
          </a:p>
        </p:txBody>
      </p:sp>
      <p:sp>
        <p:nvSpPr>
          <p:cNvPr id="1304" name="Google Shape;1304;p54"/>
          <p:cNvSpPr txBox="1"/>
          <p:nvPr>
            <p:ph type="title"/>
          </p:nvPr>
        </p:nvSpPr>
        <p:spPr>
          <a:xfrm>
            <a:off x="6386195" y="1977389"/>
            <a:ext cx="4217035" cy="289560"/>
          </a:xfrm>
          <a:prstGeom prst="rect">
            <a:avLst/>
          </a:prstGeom>
          <a:noFill/>
          <a:ln>
            <a:noFill/>
          </a:ln>
        </p:spPr>
        <p:txBody>
          <a:bodyPr anchorCtr="0" anchor="t" bIns="0" lIns="0" spcFirstLastPara="1" rIns="0" wrap="square" tIns="12700">
            <a:spAutoFit/>
          </a:bodyPr>
          <a:lstStyle/>
          <a:p>
            <a:pPr indent="0" lvl="0" marL="12700" rtl="0" algn="l">
              <a:lnSpc>
                <a:spcPct val="100000"/>
              </a:lnSpc>
              <a:spcBef>
                <a:spcPts val="0"/>
              </a:spcBef>
              <a:spcAft>
                <a:spcPts val="0"/>
              </a:spcAft>
              <a:buNone/>
            </a:pPr>
            <a:r>
              <a:rPr lang="en-US" sz="1800">
                <a:solidFill>
                  <a:srgbClr val="000000"/>
                </a:solidFill>
              </a:rPr>
              <a:t>Fastq file: output from sequencing, </a:t>
            </a:r>
            <a:r>
              <a:rPr b="1" lang="en-US" sz="1800">
                <a:solidFill>
                  <a:srgbClr val="000000"/>
                </a:solidFill>
              </a:rPr>
              <a:t>step 1</a:t>
            </a:r>
            <a:endParaRPr b="1" sz="1800"/>
          </a:p>
        </p:txBody>
      </p:sp>
      <p:sp>
        <p:nvSpPr>
          <p:cNvPr id="1305" name="Google Shape;1305;p54"/>
          <p:cNvSpPr/>
          <p:nvPr/>
        </p:nvSpPr>
        <p:spPr>
          <a:xfrm>
            <a:off x="916305" y="573405"/>
            <a:ext cx="10359389" cy="600075"/>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0" i="0" lang="en-US" sz="3900">
                <a:solidFill>
                  <a:schemeClr val="dk1"/>
                </a:solidFill>
                <a:latin typeface="Arial"/>
                <a:ea typeface="Arial"/>
                <a:cs typeface="Arial"/>
                <a:sym typeface="Arial"/>
              </a:rPr>
              <a:t>File format in Variant calling</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55"/>
          <p:cNvSpPr txBox="1"/>
          <p:nvPr>
            <p:ph type="title"/>
          </p:nvPr>
        </p:nvSpPr>
        <p:spPr>
          <a:xfrm>
            <a:off x="1457678" y="221995"/>
            <a:ext cx="7143750" cy="61976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BAM in IGV</a:t>
            </a:r>
            <a:endParaRPr/>
          </a:p>
        </p:txBody>
      </p:sp>
      <p:pic>
        <p:nvPicPr>
          <p:cNvPr id="1311" name="Google Shape;1311;p55"/>
          <p:cNvPicPr preferRelativeResize="0"/>
          <p:nvPr>
            <p:ph idx="1" type="body"/>
          </p:nvPr>
        </p:nvPicPr>
        <p:blipFill rotWithShape="1">
          <a:blip r:embed="rId3">
            <a:alphaModFix/>
          </a:blip>
          <a:srcRect b="0" l="0" r="0" t="0"/>
          <a:stretch/>
        </p:blipFill>
        <p:spPr>
          <a:xfrm>
            <a:off x="838200" y="2023745"/>
            <a:ext cx="10797540" cy="512953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5" name="Shape 1315"/>
        <p:cNvGrpSpPr/>
        <p:nvPr/>
      </p:nvGrpSpPr>
      <p:grpSpPr>
        <a:xfrm>
          <a:off x="0" y="0"/>
          <a:ext cx="0" cy="0"/>
          <a:chOff x="0" y="0"/>
          <a:chExt cx="0" cy="0"/>
        </a:xfrm>
      </p:grpSpPr>
      <p:pic>
        <p:nvPicPr>
          <p:cNvPr id="1316" name="Google Shape;1316;p56"/>
          <p:cNvPicPr preferRelativeResize="0"/>
          <p:nvPr/>
        </p:nvPicPr>
        <p:blipFill rotWithShape="1">
          <a:blip r:embed="rId3">
            <a:alphaModFix/>
          </a:blip>
          <a:srcRect b="0" l="0" r="0" t="0"/>
          <a:stretch/>
        </p:blipFill>
        <p:spPr>
          <a:xfrm>
            <a:off x="1410335" y="523876"/>
            <a:ext cx="9371330" cy="672401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57"/>
          <p:cNvSpPr txBox="1"/>
          <p:nvPr>
            <p:ph type="title"/>
          </p:nvPr>
        </p:nvSpPr>
        <p:spPr>
          <a:xfrm>
            <a:off x="1447800" y="381000"/>
            <a:ext cx="9667522" cy="600164"/>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Sanger sequencing?</a:t>
            </a:r>
            <a:endParaRPr/>
          </a:p>
        </p:txBody>
      </p:sp>
      <p:sp>
        <p:nvSpPr>
          <p:cNvPr id="1322" name="Google Shape;1322;p57"/>
          <p:cNvSpPr txBox="1"/>
          <p:nvPr>
            <p:ph idx="1" type="body"/>
          </p:nvPr>
        </p:nvSpPr>
        <p:spPr>
          <a:xfrm>
            <a:off x="609600" y="1676400"/>
            <a:ext cx="10744200" cy="5601600"/>
          </a:xfrm>
          <a:prstGeom prst="rect">
            <a:avLst/>
          </a:prstGeom>
          <a:noFill/>
          <a:ln>
            <a:noFill/>
          </a:ln>
        </p:spPr>
        <p:txBody>
          <a:bodyPr anchorCtr="0" anchor="t" bIns="0" lIns="0" spcFirstLastPara="1" rIns="0" wrap="square" tIns="0">
            <a:spAutoFit/>
          </a:bodyPr>
          <a:lstStyle/>
          <a:p>
            <a:pPr indent="-342900" lvl="0" marL="342900" rtl="0" algn="l">
              <a:spcBef>
                <a:spcPts val="0"/>
              </a:spcBef>
              <a:spcAft>
                <a:spcPts val="0"/>
              </a:spcAft>
              <a:buClr>
                <a:schemeClr val="dk1"/>
              </a:buClr>
              <a:buSzPts val="2800"/>
              <a:buFont typeface="Calibri"/>
              <a:buAutoNum type="arabicPeriod"/>
            </a:pPr>
            <a:r>
              <a:rPr lang="en-US" sz="2800"/>
              <a:t>Khi nào sử dụng Sanger sequencing (không phải microarray, không phải NGS)?</a:t>
            </a:r>
            <a:endParaRPr/>
          </a:p>
          <a:p>
            <a:pPr indent="-342900" lvl="0" marL="342900" rtl="0" algn="l">
              <a:spcBef>
                <a:spcPts val="0"/>
              </a:spcBef>
              <a:spcAft>
                <a:spcPts val="0"/>
              </a:spcAft>
              <a:buClr>
                <a:schemeClr val="dk1"/>
              </a:buClr>
              <a:buSzPts val="2800"/>
              <a:buFont typeface="Calibri"/>
              <a:buAutoNum type="arabicPeriod"/>
            </a:pPr>
            <a:r>
              <a:rPr lang="en-US" sz="2800"/>
              <a:t>Chiều dài có thể giải?</a:t>
            </a:r>
            <a:endParaRPr/>
          </a:p>
          <a:p>
            <a:pPr indent="-342900" lvl="0" marL="342900" rtl="0" algn="l">
              <a:spcBef>
                <a:spcPts val="0"/>
              </a:spcBef>
              <a:spcAft>
                <a:spcPts val="0"/>
              </a:spcAft>
              <a:buClr>
                <a:schemeClr val="dk1"/>
              </a:buClr>
              <a:buSzPts val="2800"/>
              <a:buFont typeface="Calibri"/>
              <a:buAutoNum type="arabicPeriod"/>
            </a:pPr>
            <a:r>
              <a:rPr lang="en-US" sz="2800"/>
              <a:t>Thời gian giải?</a:t>
            </a:r>
            <a:endParaRPr/>
          </a:p>
          <a:p>
            <a:pPr indent="-342900" lvl="0" marL="342900" rtl="0" algn="l">
              <a:spcBef>
                <a:spcPts val="0"/>
              </a:spcBef>
              <a:spcAft>
                <a:spcPts val="0"/>
              </a:spcAft>
              <a:buClr>
                <a:schemeClr val="dk1"/>
              </a:buClr>
              <a:buSzPts val="2800"/>
              <a:buFont typeface="Calibri"/>
              <a:buAutoNum type="arabicPeriod"/>
            </a:pPr>
            <a:r>
              <a:rPr lang="en-US" sz="2800"/>
              <a:t>Độ chính xác?</a:t>
            </a:r>
            <a:endParaRPr/>
          </a:p>
          <a:p>
            <a:pPr indent="-342900" lvl="0" marL="342900" rtl="0" algn="l">
              <a:spcBef>
                <a:spcPts val="0"/>
              </a:spcBef>
              <a:spcAft>
                <a:spcPts val="0"/>
              </a:spcAft>
              <a:buClr>
                <a:schemeClr val="dk1"/>
              </a:buClr>
              <a:buSzPts val="2800"/>
              <a:buFont typeface="Calibri"/>
              <a:buAutoNum type="arabicPeriod"/>
            </a:pPr>
            <a:r>
              <a:rPr lang="en-US" sz="2800"/>
              <a:t>Lâm </a:t>
            </a:r>
            <a:r>
              <a:rPr lang="en-US" sz="2800"/>
              <a:t>sàng có c</a:t>
            </a:r>
            <a:r>
              <a:rPr lang="en-US" sz="2800"/>
              <a:t>h</a:t>
            </a:r>
            <a:r>
              <a:rPr lang="en-US" sz="2800"/>
              <a:t>ấp nhận kết quả của </a:t>
            </a:r>
            <a:r>
              <a:rPr lang="en-US" sz="2800"/>
              <a:t>Sanger không </a:t>
            </a:r>
            <a:r>
              <a:rPr lang="en-US" sz="2800"/>
              <a:t>và tại sao?</a:t>
            </a:r>
            <a:endParaRPr/>
          </a:p>
          <a:p>
            <a:pPr indent="-342900" lvl="0" marL="342900" rtl="0" algn="l">
              <a:spcBef>
                <a:spcPts val="0"/>
              </a:spcBef>
              <a:spcAft>
                <a:spcPts val="0"/>
              </a:spcAft>
              <a:buClr>
                <a:schemeClr val="dk1"/>
              </a:buClr>
              <a:buSzPts val="2800"/>
              <a:buFont typeface="Calibri"/>
              <a:buAutoNum type="arabicPeriod"/>
            </a:pPr>
            <a:r>
              <a:rPr lang="en-US" sz="2800"/>
              <a:t>Sanger sequencers có IVD không?</a:t>
            </a:r>
            <a:endParaRPr/>
          </a:p>
          <a:p>
            <a:pPr indent="-342900" lvl="0" marL="342900" rtl="0" algn="l">
              <a:spcBef>
                <a:spcPts val="0"/>
              </a:spcBef>
              <a:spcAft>
                <a:spcPts val="0"/>
              </a:spcAft>
              <a:buClr>
                <a:schemeClr val="dk1"/>
              </a:buClr>
              <a:buSzPts val="2800"/>
              <a:buFont typeface="Calibri"/>
              <a:buAutoNum type="arabicPeriod"/>
            </a:pPr>
            <a:r>
              <a:rPr lang="en-US" sz="2800"/>
              <a:t>Tiến Lê: Anh có thể cho em hỏi có trường hợp các peak có chiều cao khác nhau hoặc chồng lên nhau? mình xử lý các trường hợp này ntn. Và gtt 16s có phải phân lập ko hay có thể sử dụng mẫu môi trường Như NGS? e cảm ơn!</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58"/>
          <p:cNvSpPr txBox="1"/>
          <p:nvPr>
            <p:ph type="title"/>
          </p:nvPr>
        </p:nvSpPr>
        <p:spPr>
          <a:xfrm>
            <a:off x="1752600" y="609600"/>
            <a:ext cx="7143750" cy="61976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Illumina sequencers?</a:t>
            </a:r>
            <a:endParaRPr/>
          </a:p>
        </p:txBody>
      </p:sp>
      <p:sp>
        <p:nvSpPr>
          <p:cNvPr id="1328" name="Google Shape;1328;p58"/>
          <p:cNvSpPr txBox="1"/>
          <p:nvPr>
            <p:ph idx="1" type="body"/>
          </p:nvPr>
        </p:nvSpPr>
        <p:spPr>
          <a:xfrm>
            <a:off x="1143000" y="1600200"/>
            <a:ext cx="9448799" cy="5723537"/>
          </a:xfrm>
          <a:prstGeom prst="rect">
            <a:avLst/>
          </a:prstGeom>
          <a:noFill/>
          <a:ln>
            <a:noFill/>
          </a:ln>
        </p:spPr>
        <p:txBody>
          <a:bodyPr anchorCtr="0" anchor="t" bIns="0" lIns="0" spcFirstLastPara="1" rIns="0" wrap="square" tIns="0">
            <a:spAutoFit/>
          </a:bodyPr>
          <a:lstStyle/>
          <a:p>
            <a:pPr indent="-342900" lvl="0" marL="342900" rtl="0" algn="just">
              <a:spcBef>
                <a:spcPts val="0"/>
              </a:spcBef>
              <a:spcAft>
                <a:spcPts val="0"/>
              </a:spcAft>
              <a:buClr>
                <a:schemeClr val="dk1"/>
              </a:buClr>
              <a:buSzPts val="2000"/>
              <a:buFont typeface="Calibri"/>
              <a:buAutoNum type="arabicPeriod"/>
            </a:pPr>
            <a:r>
              <a:rPr lang="en-US" sz="2000"/>
              <a:t>Chuẩn bị thư viện Library prep đòi hỏi được đào tạo mức độ nào?</a:t>
            </a:r>
            <a:endParaRPr/>
          </a:p>
          <a:p>
            <a:pPr indent="-342900" lvl="0" marL="342900" rtl="0" algn="just">
              <a:spcBef>
                <a:spcPts val="0"/>
              </a:spcBef>
              <a:spcAft>
                <a:spcPts val="0"/>
              </a:spcAft>
              <a:buClr>
                <a:schemeClr val="dk1"/>
              </a:buClr>
              <a:buSzPts val="2000"/>
              <a:buFont typeface="Calibri"/>
              <a:buAutoNum type="arabicPeriod"/>
            </a:pPr>
            <a:r>
              <a:rPr lang="en-US" sz="2000"/>
              <a:t>Thời gian chuẩn bị thư viện Library prep bao lâu? Nó có phụ thuộc vào hệ máy không ví dụ iSeq100, MiSeq, NextSeq550 và NovaSeq?</a:t>
            </a:r>
            <a:endParaRPr b="1" sz="2000"/>
          </a:p>
          <a:p>
            <a:pPr indent="-342900" lvl="0" marL="342900" rtl="0" algn="just">
              <a:spcBef>
                <a:spcPts val="0"/>
              </a:spcBef>
              <a:spcAft>
                <a:spcPts val="0"/>
              </a:spcAft>
              <a:buClr>
                <a:schemeClr val="dk1"/>
              </a:buClr>
              <a:buSzPts val="2000"/>
              <a:buFont typeface="Calibri"/>
              <a:buAutoNum type="arabicPeriod"/>
            </a:pPr>
            <a:r>
              <a:rPr lang="en-US" sz="2000"/>
              <a:t>THUY DUONG THI NGOC: ​Cho mình hỏi là đối với giải trình tự NGS trên Illunina thì khi đầu tư mua máy Illumina thì cần thêm thiết bị nào khác để cho các bước chuẩn bị mẫu không ah?</a:t>
            </a:r>
            <a:endParaRPr/>
          </a:p>
          <a:p>
            <a:pPr indent="-342900" lvl="0" marL="342900" rtl="0" algn="just">
              <a:spcBef>
                <a:spcPts val="0"/>
              </a:spcBef>
              <a:spcAft>
                <a:spcPts val="0"/>
              </a:spcAft>
              <a:buClr>
                <a:schemeClr val="dk1"/>
              </a:buClr>
              <a:buSzPts val="2000"/>
              <a:buFont typeface="Calibri"/>
              <a:buAutoNum type="arabicPeriod"/>
            </a:pPr>
            <a:r>
              <a:rPr lang="en-US" sz="2000"/>
              <a:t>Base quality có khác nhau ở cách kênh màu 1-Dye/2-Dye/4-Dye? </a:t>
            </a:r>
            <a:endParaRPr/>
          </a:p>
          <a:p>
            <a:pPr indent="-342900" lvl="0" marL="342900" rtl="0" algn="just">
              <a:spcBef>
                <a:spcPts val="0"/>
              </a:spcBef>
              <a:spcAft>
                <a:spcPts val="0"/>
              </a:spcAft>
              <a:buClr>
                <a:schemeClr val="dk1"/>
              </a:buClr>
              <a:buSzPts val="2000"/>
              <a:buFont typeface="Calibri"/>
              <a:buAutoNum type="arabicPeriod"/>
            </a:pPr>
            <a:r>
              <a:rPr lang="en-US" sz="2000"/>
              <a:t>Nguyên tắc của Illumina khác gì so với Sanger mà giải được rất rất nhiều trình tự so với Sanger?</a:t>
            </a:r>
            <a:endParaRPr/>
          </a:p>
          <a:p>
            <a:pPr indent="-342900" lvl="0" marL="342900" rtl="0" algn="just">
              <a:spcBef>
                <a:spcPts val="0"/>
              </a:spcBef>
              <a:spcAft>
                <a:spcPts val="0"/>
              </a:spcAft>
              <a:buClr>
                <a:schemeClr val="dk1"/>
              </a:buClr>
              <a:buSzPts val="2000"/>
              <a:buFont typeface="Calibri"/>
              <a:buAutoNum type="arabicPeriod"/>
            </a:pPr>
            <a:r>
              <a:rPr lang="en-US" sz="2000"/>
              <a:t>Làm sao giải quyết vấn đề Optical Duplication? </a:t>
            </a:r>
            <a:endParaRPr/>
          </a:p>
          <a:p>
            <a:pPr indent="-342900" lvl="0" marL="342900" rtl="0" algn="just">
              <a:spcBef>
                <a:spcPts val="0"/>
              </a:spcBef>
              <a:spcAft>
                <a:spcPts val="0"/>
              </a:spcAft>
              <a:buClr>
                <a:schemeClr val="dk1"/>
              </a:buClr>
              <a:buSzPts val="2000"/>
              <a:buFont typeface="Calibri"/>
              <a:buAutoNum type="arabicPeriod"/>
            </a:pPr>
            <a:r>
              <a:rPr lang="en-US" sz="2000"/>
              <a:t>Việc mua máy Illumina phải kèm theo mua những hóa chất gì và những hóa chất đó dùng cho những bước nào?</a:t>
            </a:r>
            <a:endParaRPr/>
          </a:p>
          <a:p>
            <a:pPr indent="-342900" lvl="0" marL="342900" rtl="0" algn="just">
              <a:spcBef>
                <a:spcPts val="0"/>
              </a:spcBef>
              <a:spcAft>
                <a:spcPts val="0"/>
              </a:spcAft>
              <a:buClr>
                <a:schemeClr val="dk1"/>
              </a:buClr>
              <a:buSzPts val="2000"/>
              <a:buFont typeface="Calibri"/>
              <a:buAutoNum type="arabicPeriod"/>
            </a:pPr>
            <a:r>
              <a:rPr lang="en-US" sz="2000"/>
              <a:t>Lâm sàng có chấp nhận kết quả của Illumina không và tại sao?</a:t>
            </a:r>
            <a:endParaRPr/>
          </a:p>
          <a:p>
            <a:pPr indent="-342900" lvl="0" marL="342900" rtl="0" algn="just">
              <a:spcBef>
                <a:spcPts val="0"/>
              </a:spcBef>
              <a:spcAft>
                <a:spcPts val="0"/>
              </a:spcAft>
              <a:buClr>
                <a:schemeClr val="dk1"/>
              </a:buClr>
              <a:buSzPts val="2000"/>
              <a:buFont typeface="Calibri"/>
              <a:buAutoNum type="arabicPeriod"/>
            </a:pPr>
            <a:r>
              <a:rPr lang="en-US" sz="2000"/>
              <a:t>Basespace có thể dùng để lưu trữ dữ liệu: được miễn phí bao nhiêu TB? Và sẽ tính tiền từ bao nhiêu TB? Và tiền lưu trữ sẽ tính như thế nào?</a:t>
            </a:r>
            <a:endParaRPr/>
          </a:p>
          <a:p>
            <a:pPr indent="-342900" lvl="0" marL="342900" rtl="0" algn="just">
              <a:spcBef>
                <a:spcPts val="0"/>
              </a:spcBef>
              <a:spcAft>
                <a:spcPts val="0"/>
              </a:spcAft>
              <a:buClr>
                <a:schemeClr val="dk1"/>
              </a:buClr>
              <a:buSzPts val="2000"/>
              <a:buFont typeface="Calibri"/>
              <a:buAutoNum type="arabicPeriod"/>
            </a:pPr>
            <a:r>
              <a:rPr lang="en-US" sz="2000"/>
              <a:t>Và basespace phân tích bioinformatics bao gồm những pipeline nào? Miễn phí bao nhiêu, tính tiền bao nhiêu? Cách tính tiền như thế nào? </a:t>
            </a:r>
            <a:endParaRPr/>
          </a:p>
          <a:p>
            <a:pPr indent="-342900" lvl="0" marL="342900" rtl="0" algn="just">
              <a:spcBef>
                <a:spcPts val="0"/>
              </a:spcBef>
              <a:spcAft>
                <a:spcPts val="0"/>
              </a:spcAft>
              <a:buClr>
                <a:schemeClr val="dk1"/>
              </a:buClr>
              <a:buSzPts val="2000"/>
              <a:buFont typeface="Calibri"/>
              <a:buAutoNum type="arabicPeriod"/>
            </a:pPr>
            <a:r>
              <a:rPr lang="en-US" sz="2000"/>
              <a:t> Có software nào thay cho Basespace trong lâm sàn?</a:t>
            </a:r>
            <a:endParaRPr/>
          </a:p>
          <a:p>
            <a:pPr indent="0" lvl="0" marL="0" rtl="0" algn="just">
              <a:spcBef>
                <a:spcPts val="0"/>
              </a:spcBef>
              <a:spcAft>
                <a:spcPts val="0"/>
              </a:spcAft>
              <a:buNone/>
            </a:pPr>
            <a:r>
              <a:t/>
            </a:r>
            <a:endParaRPr sz="2000"/>
          </a:p>
          <a:p>
            <a:pPr indent="-215900" lvl="0" marL="342900" rtl="0" algn="just">
              <a:spcBef>
                <a:spcPts val="0"/>
              </a:spcBef>
              <a:spcAft>
                <a:spcPts val="0"/>
              </a:spcAft>
              <a:buClr>
                <a:schemeClr val="dk1"/>
              </a:buClr>
              <a:buSzPts val="2000"/>
              <a:buFont typeface="Calibri"/>
              <a:buNone/>
            </a:pPr>
            <a:r>
              <a:t/>
            </a:r>
            <a:endParaRPr sz="2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59"/>
          <p:cNvSpPr txBox="1"/>
          <p:nvPr>
            <p:ph type="title"/>
          </p:nvPr>
        </p:nvSpPr>
        <p:spPr>
          <a:xfrm>
            <a:off x="1447800" y="609600"/>
            <a:ext cx="7143750" cy="61976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MGI sequencers?</a:t>
            </a:r>
            <a:endParaRPr/>
          </a:p>
        </p:txBody>
      </p:sp>
      <p:sp>
        <p:nvSpPr>
          <p:cNvPr id="1334" name="Google Shape;1334;p59"/>
          <p:cNvSpPr txBox="1"/>
          <p:nvPr>
            <p:ph idx="1" type="body"/>
          </p:nvPr>
        </p:nvSpPr>
        <p:spPr>
          <a:xfrm>
            <a:off x="990600" y="1600200"/>
            <a:ext cx="10439400" cy="5539978"/>
          </a:xfrm>
          <a:prstGeom prst="rect">
            <a:avLst/>
          </a:prstGeom>
          <a:noFill/>
          <a:ln>
            <a:noFill/>
          </a:ln>
        </p:spPr>
        <p:txBody>
          <a:bodyPr anchorCtr="0" anchor="t" bIns="0" lIns="0" spcFirstLastPara="1" rIns="0" wrap="square" tIns="0">
            <a:spAutoFit/>
          </a:bodyPr>
          <a:lstStyle/>
          <a:p>
            <a:pPr indent="-342900" lvl="0" marL="342900" rtl="0" algn="just">
              <a:spcBef>
                <a:spcPts val="0"/>
              </a:spcBef>
              <a:spcAft>
                <a:spcPts val="0"/>
              </a:spcAft>
              <a:buClr>
                <a:schemeClr val="dk1"/>
              </a:buClr>
              <a:buSzPts val="1600"/>
              <a:buFont typeface="Calibri"/>
              <a:buAutoNum type="arabicPeriod"/>
            </a:pPr>
            <a:r>
              <a:rPr lang="en-US" sz="1600"/>
              <a:t>Chuẩn bị thư viện Library prep đòi hỏi được đào tạo mức độ nào?</a:t>
            </a:r>
            <a:endParaRPr/>
          </a:p>
          <a:p>
            <a:pPr indent="-342900" lvl="0" marL="342900" rtl="0" algn="just">
              <a:spcBef>
                <a:spcPts val="0"/>
              </a:spcBef>
              <a:spcAft>
                <a:spcPts val="0"/>
              </a:spcAft>
              <a:buClr>
                <a:schemeClr val="dk1"/>
              </a:buClr>
              <a:buSzPts val="1600"/>
              <a:buFont typeface="Calibri"/>
              <a:buAutoNum type="arabicPeriod"/>
            </a:pPr>
            <a:r>
              <a:rPr lang="en-US" sz="1600"/>
              <a:t>Kit convert có đắc không so với việc mua trực tiếp library kit từ MGI?</a:t>
            </a:r>
            <a:endParaRPr/>
          </a:p>
          <a:p>
            <a:pPr indent="-342900" lvl="0" marL="342900" rtl="0" algn="just">
              <a:spcBef>
                <a:spcPts val="0"/>
              </a:spcBef>
              <a:spcAft>
                <a:spcPts val="0"/>
              </a:spcAft>
              <a:buClr>
                <a:schemeClr val="dk1"/>
              </a:buClr>
              <a:buSzPts val="1600"/>
              <a:buFont typeface="Calibri"/>
              <a:buAutoNum type="arabicPeriod"/>
            </a:pPr>
            <a:r>
              <a:rPr lang="en-US" sz="1600"/>
              <a:t>Thời gian chuẩn bị thư viện MGI khoảng bao lâu? </a:t>
            </a:r>
            <a:endParaRPr/>
          </a:p>
          <a:p>
            <a:pPr indent="-342900" lvl="0" marL="342900" rtl="0" algn="just">
              <a:spcBef>
                <a:spcPts val="0"/>
              </a:spcBef>
              <a:spcAft>
                <a:spcPts val="0"/>
              </a:spcAft>
              <a:buClr>
                <a:schemeClr val="dk1"/>
              </a:buClr>
              <a:buSzPts val="1600"/>
              <a:buFont typeface="Calibri"/>
              <a:buAutoNum type="arabicPeriod"/>
            </a:pPr>
            <a:r>
              <a:rPr lang="en-US" sz="1600"/>
              <a:t>Nguyên tắc giải trình tự của MGI là gì và có khác gì so với Sanger?</a:t>
            </a:r>
            <a:endParaRPr/>
          </a:p>
          <a:p>
            <a:pPr indent="-342900" lvl="0" marL="342900" rtl="0" algn="just">
              <a:spcBef>
                <a:spcPts val="0"/>
              </a:spcBef>
              <a:spcAft>
                <a:spcPts val="0"/>
              </a:spcAft>
              <a:buClr>
                <a:schemeClr val="dk1"/>
              </a:buClr>
              <a:buSzPts val="1600"/>
              <a:buFont typeface="Calibri"/>
              <a:buAutoNum type="arabicPeriod"/>
            </a:pPr>
            <a:r>
              <a:rPr lang="en-US" sz="1600"/>
              <a:t>Trung bình base quality của MGI là bao nhiêu? </a:t>
            </a:r>
            <a:endParaRPr/>
          </a:p>
          <a:p>
            <a:pPr indent="-342900" lvl="0" marL="342900" rtl="0" algn="just">
              <a:spcBef>
                <a:spcPts val="0"/>
              </a:spcBef>
              <a:spcAft>
                <a:spcPts val="0"/>
              </a:spcAft>
              <a:buClr>
                <a:schemeClr val="dk1"/>
              </a:buClr>
              <a:buSzPts val="1600"/>
              <a:buFont typeface="Calibri"/>
              <a:buAutoNum type="arabicPeriod"/>
            </a:pPr>
            <a:r>
              <a:rPr lang="en-US" sz="1600"/>
              <a:t>Việc mua máy MGI phải kèm theo mua những hóa chất gì và những hóa chất đó dùng cho những bước nào?</a:t>
            </a:r>
            <a:endParaRPr/>
          </a:p>
          <a:p>
            <a:pPr indent="-342900" lvl="0" marL="342900" rtl="0" algn="just">
              <a:spcBef>
                <a:spcPts val="0"/>
              </a:spcBef>
              <a:spcAft>
                <a:spcPts val="0"/>
              </a:spcAft>
              <a:buClr>
                <a:schemeClr val="dk1"/>
              </a:buClr>
              <a:buSzPts val="1600"/>
              <a:buFont typeface="Calibri"/>
              <a:buAutoNum type="arabicPeriod"/>
            </a:pPr>
            <a:r>
              <a:rPr lang="en-US" sz="1600"/>
              <a:t>MGI có máy cho lâm sàng không và sự chấp nhận kết quả xét nghiệm của MGI?</a:t>
            </a:r>
            <a:endParaRPr/>
          </a:p>
          <a:p>
            <a:pPr indent="-342900" lvl="0" marL="342900" rtl="0" algn="just">
              <a:spcBef>
                <a:spcPts val="0"/>
              </a:spcBef>
              <a:spcAft>
                <a:spcPts val="0"/>
              </a:spcAft>
              <a:buClr>
                <a:schemeClr val="dk1"/>
              </a:buClr>
              <a:buSzPts val="1600"/>
              <a:buFont typeface="Calibri"/>
              <a:buAutoNum type="arabicPeriod"/>
            </a:pPr>
            <a:r>
              <a:rPr lang="en-US" sz="1600"/>
              <a:t>MGI có cloud software như Basespace không? Nếu không thì có gì tương tự?</a:t>
            </a:r>
            <a:endParaRPr/>
          </a:p>
          <a:p>
            <a:pPr indent="-342900" lvl="0" marL="342900" rtl="0" algn="just">
              <a:spcBef>
                <a:spcPts val="0"/>
              </a:spcBef>
              <a:spcAft>
                <a:spcPts val="0"/>
              </a:spcAft>
              <a:buClr>
                <a:schemeClr val="dk1"/>
              </a:buClr>
              <a:buSzPts val="1600"/>
              <a:buFont typeface="Calibri"/>
              <a:buAutoNum type="arabicPeriod"/>
            </a:pPr>
            <a:r>
              <a:rPr lang="en-US" sz="1600"/>
              <a:t>Có software nào dành riêng cho lâm sàn?</a:t>
            </a:r>
            <a:endParaRPr/>
          </a:p>
          <a:p>
            <a:pPr indent="-342900" lvl="0" marL="342900" rtl="0" algn="just">
              <a:spcBef>
                <a:spcPts val="0"/>
              </a:spcBef>
              <a:spcAft>
                <a:spcPts val="0"/>
              </a:spcAft>
              <a:buClr>
                <a:schemeClr val="dk1"/>
              </a:buClr>
              <a:buSzPts val="1600"/>
              <a:buFont typeface="Calibri"/>
              <a:buAutoNum type="arabicPeriod"/>
            </a:pPr>
            <a:r>
              <a:rPr lang="en-US" sz="1600"/>
              <a:t>Nguyễn Huy Thịnh: cho mình hỏi là đối với SBS của MGI thì khi gắn nucleotide đầu tiên (vd như nucleotide A), có nguy cơ nào A này sẽ bám vào các vị trí T khác bất kì trên sợi DNA ngoài vị trí mong muốn trên primer không ạ?</a:t>
            </a:r>
            <a:endParaRPr/>
          </a:p>
          <a:p>
            <a:pPr indent="-342900" lvl="0" marL="342900" rtl="0" algn="just">
              <a:spcBef>
                <a:spcPts val="0"/>
              </a:spcBef>
              <a:spcAft>
                <a:spcPts val="0"/>
              </a:spcAft>
              <a:buClr>
                <a:schemeClr val="dk1"/>
              </a:buClr>
              <a:buSzPts val="1600"/>
              <a:buFont typeface="Calibri"/>
              <a:buAutoNum type="arabicPeriod"/>
            </a:pPr>
            <a:r>
              <a:rPr lang="en-US" sz="1600"/>
              <a:t>Tien Vuong Quang: Hệ máy BGI cho file đầu ra theo định dạng nào thế ạ? Và em muốn hỏi thêm phần mềm phân tích thường được sử dụng là gì?</a:t>
            </a:r>
            <a:endParaRPr/>
          </a:p>
          <a:p>
            <a:pPr indent="-342900" lvl="0" marL="342900" rtl="0" algn="just">
              <a:spcBef>
                <a:spcPts val="0"/>
              </a:spcBef>
              <a:spcAft>
                <a:spcPts val="0"/>
              </a:spcAft>
              <a:buClr>
                <a:schemeClr val="dk1"/>
              </a:buClr>
              <a:buSzPts val="1600"/>
              <a:buFont typeface="Calibri"/>
              <a:buAutoNum type="arabicPeriod"/>
            </a:pPr>
            <a:r>
              <a:rPr lang="en-US" sz="1600"/>
              <a:t> Lan Hương: </a:t>
            </a:r>
            <a:r>
              <a:rPr b="0" i="0" lang="en-US" sz="1600">
                <a:solidFill>
                  <a:srgbClr val="0F0F0F"/>
                </a:solidFill>
                <a:latin typeface="Roboto"/>
                <a:ea typeface="Roboto"/>
                <a:cs typeface="Roboto"/>
                <a:sym typeface="Roboto"/>
              </a:rPr>
              <a:t>Trong ứng dụng pháp y, các bộ marker nào được sử dụng trong MGI? Có phù hợp với các chuẩn CODIS của FBI hay không? MGI đã được công nhận như "chuẩn àng Sanger" chưa? Việc phân tích kết quả từ MGI có thể thực hiện trên phần mềm GeneMapper hay GeneMarker hay không? Các loại mẫu có thể thực hiện trên máy MGI? Nếu gặp mẫu hỗn hợp thì MGI có thể giải quyết được không?</a:t>
            </a:r>
            <a:endParaRPr sz="1600"/>
          </a:p>
          <a:p>
            <a:pPr indent="-241300" lvl="0" marL="342900" rtl="0" algn="just">
              <a:spcBef>
                <a:spcPts val="0"/>
              </a:spcBef>
              <a:spcAft>
                <a:spcPts val="0"/>
              </a:spcAft>
              <a:buClr>
                <a:schemeClr val="dk1"/>
              </a:buClr>
              <a:buSzPts val="1600"/>
              <a:buFont typeface="Calibri"/>
              <a:buNone/>
            </a:pPr>
            <a:r>
              <a:t/>
            </a:r>
            <a:endParaRPr sz="1600"/>
          </a:p>
          <a:p>
            <a:pPr indent="-241300" lvl="0" marL="342900" rtl="0" algn="just">
              <a:spcBef>
                <a:spcPts val="0"/>
              </a:spcBef>
              <a:spcAft>
                <a:spcPts val="0"/>
              </a:spcAft>
              <a:buClr>
                <a:schemeClr val="dk1"/>
              </a:buClr>
              <a:buSzPts val="1600"/>
              <a:buFont typeface="Calibri"/>
              <a:buNone/>
            </a:pPr>
            <a:r>
              <a:t/>
            </a:r>
            <a:endParaRPr sz="1600"/>
          </a:p>
          <a:p>
            <a:pPr indent="0" lvl="0" marL="0" rtl="0" algn="just">
              <a:spcBef>
                <a:spcPts val="0"/>
              </a:spcBef>
              <a:spcAft>
                <a:spcPts val="0"/>
              </a:spcAft>
              <a:buNone/>
            </a:pPr>
            <a:r>
              <a:t/>
            </a:r>
            <a:endParaRPr sz="1600"/>
          </a:p>
          <a:p>
            <a:pPr indent="-241300" lvl="0" marL="342900" rtl="0" algn="just">
              <a:spcBef>
                <a:spcPts val="0"/>
              </a:spcBef>
              <a:spcAft>
                <a:spcPts val="0"/>
              </a:spcAft>
              <a:buClr>
                <a:schemeClr val="dk1"/>
              </a:buClr>
              <a:buSzPts val="1600"/>
              <a:buFont typeface="Calibri"/>
              <a:buNone/>
            </a:pPr>
            <a:r>
              <a:t/>
            </a: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6"/>
          <p:cNvSpPr txBox="1"/>
          <p:nvPr>
            <p:ph type="title"/>
          </p:nvPr>
        </p:nvSpPr>
        <p:spPr>
          <a:xfrm>
            <a:off x="673463" y="609601"/>
            <a:ext cx="10515600" cy="720725"/>
          </a:xfrm>
          <a:prstGeom prst="rect">
            <a:avLst/>
          </a:prstGeom>
          <a:noFill/>
          <a:ln>
            <a:noFill/>
          </a:ln>
        </p:spPr>
        <p:txBody>
          <a:bodyPr anchorCtr="0" anchor="t" bIns="0" lIns="0" spcFirstLastPara="1" rIns="0" wrap="square" tIns="0">
            <a:normAutofit/>
          </a:bodyPr>
          <a:lstStyle/>
          <a:p>
            <a:pPr indent="0" lvl="0" marL="0" rtl="0" algn="ctr">
              <a:spcBef>
                <a:spcPts val="0"/>
              </a:spcBef>
              <a:spcAft>
                <a:spcPts val="0"/>
              </a:spcAft>
              <a:buNone/>
            </a:pPr>
            <a:r>
              <a:rPr lang="en-US"/>
              <a:t>Experiment design</a:t>
            </a:r>
            <a:endParaRPr/>
          </a:p>
        </p:txBody>
      </p:sp>
      <p:pic>
        <p:nvPicPr>
          <p:cNvPr id="96" name="Google Shape;96;p6"/>
          <p:cNvPicPr preferRelativeResize="0"/>
          <p:nvPr/>
        </p:nvPicPr>
        <p:blipFill rotWithShape="1">
          <a:blip r:embed="rId3">
            <a:alphaModFix/>
          </a:blip>
          <a:srcRect b="0" l="0" r="0" t="0"/>
          <a:stretch/>
        </p:blipFill>
        <p:spPr>
          <a:xfrm>
            <a:off x="940436" y="1536700"/>
            <a:ext cx="10097135" cy="513969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p60"/>
          <p:cNvSpPr txBox="1"/>
          <p:nvPr>
            <p:ph type="title"/>
          </p:nvPr>
        </p:nvSpPr>
        <p:spPr>
          <a:xfrm>
            <a:off x="1447800" y="609600"/>
            <a:ext cx="7143750" cy="61976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Ion Torrent sequencers?</a:t>
            </a:r>
            <a:endParaRPr/>
          </a:p>
        </p:txBody>
      </p:sp>
      <p:sp>
        <p:nvSpPr>
          <p:cNvPr id="1340" name="Google Shape;1340;p60"/>
          <p:cNvSpPr txBox="1"/>
          <p:nvPr>
            <p:ph idx="1" type="body"/>
          </p:nvPr>
        </p:nvSpPr>
        <p:spPr>
          <a:xfrm>
            <a:off x="762000" y="1744063"/>
            <a:ext cx="10591800" cy="5539978"/>
          </a:xfrm>
          <a:prstGeom prst="rect">
            <a:avLst/>
          </a:prstGeom>
          <a:noFill/>
          <a:ln>
            <a:noFill/>
          </a:ln>
        </p:spPr>
        <p:txBody>
          <a:bodyPr anchorCtr="0" anchor="t" bIns="0" lIns="0" spcFirstLastPara="1" rIns="0" wrap="square" tIns="0">
            <a:spAutoFit/>
          </a:bodyPr>
          <a:lstStyle/>
          <a:p>
            <a:pPr indent="-342900" lvl="0" marL="342900" rtl="0" algn="just">
              <a:spcBef>
                <a:spcPts val="0"/>
              </a:spcBef>
              <a:spcAft>
                <a:spcPts val="0"/>
              </a:spcAft>
              <a:buClr>
                <a:schemeClr val="dk1"/>
              </a:buClr>
              <a:buSzPts val="1800"/>
              <a:buFont typeface="Calibri"/>
              <a:buAutoNum type="arabicPeriod"/>
            </a:pPr>
            <a:r>
              <a:rPr lang="en-US"/>
              <a:t>Chuẩn bị thư viện Library prep đòi hỏi được đào tạo mức độ nào?</a:t>
            </a:r>
            <a:endParaRPr/>
          </a:p>
          <a:p>
            <a:pPr indent="-342900" lvl="0" marL="342900" rtl="0" algn="just">
              <a:spcBef>
                <a:spcPts val="0"/>
              </a:spcBef>
              <a:spcAft>
                <a:spcPts val="0"/>
              </a:spcAft>
              <a:buClr>
                <a:schemeClr val="dk1"/>
              </a:buClr>
              <a:buSzPts val="1800"/>
              <a:buFont typeface="Calibri"/>
              <a:buAutoNum type="arabicPeriod"/>
            </a:pPr>
            <a:r>
              <a:rPr lang="en-US"/>
              <a:t>Kit bắt buộc theo máy?</a:t>
            </a:r>
            <a:endParaRPr/>
          </a:p>
          <a:p>
            <a:pPr indent="-342900" lvl="0" marL="342900" rtl="0" algn="just">
              <a:spcBef>
                <a:spcPts val="0"/>
              </a:spcBef>
              <a:spcAft>
                <a:spcPts val="0"/>
              </a:spcAft>
              <a:buClr>
                <a:schemeClr val="dk1"/>
              </a:buClr>
              <a:buSzPts val="1800"/>
              <a:buFont typeface="Calibri"/>
              <a:buAutoNum type="arabicPeriod"/>
            </a:pPr>
            <a:r>
              <a:rPr lang="en-US"/>
              <a:t>Thời gian chuẩn bị thư viện Ion Torrent khoảng bao lâu? </a:t>
            </a:r>
            <a:endParaRPr/>
          </a:p>
          <a:p>
            <a:pPr indent="-342900" lvl="0" marL="342900" rtl="0" algn="just">
              <a:spcBef>
                <a:spcPts val="0"/>
              </a:spcBef>
              <a:spcAft>
                <a:spcPts val="0"/>
              </a:spcAft>
              <a:buClr>
                <a:schemeClr val="dk1"/>
              </a:buClr>
              <a:buSzPts val="1800"/>
              <a:buFont typeface="Calibri"/>
              <a:buAutoNum type="arabicPeriod"/>
            </a:pPr>
            <a:r>
              <a:rPr lang="en-US"/>
              <a:t>Nguyên tắc giải trình tự của Ion Torrent là gì và có khác gì so với Sanger?</a:t>
            </a:r>
            <a:endParaRPr/>
          </a:p>
          <a:p>
            <a:pPr indent="-342900" lvl="0" marL="342900" rtl="0" algn="just">
              <a:spcBef>
                <a:spcPts val="0"/>
              </a:spcBef>
              <a:spcAft>
                <a:spcPts val="0"/>
              </a:spcAft>
              <a:buClr>
                <a:schemeClr val="dk1"/>
              </a:buClr>
              <a:buSzPts val="1800"/>
              <a:buFont typeface="Calibri"/>
              <a:buAutoNum type="arabicPeriod"/>
            </a:pPr>
            <a:r>
              <a:rPr lang="en-US"/>
              <a:t>Trung bình base quality của Ion Torrent là bao nhiêu? </a:t>
            </a:r>
            <a:endParaRPr/>
          </a:p>
          <a:p>
            <a:pPr indent="-342900" lvl="0" marL="342900" rtl="0" algn="just">
              <a:spcBef>
                <a:spcPts val="0"/>
              </a:spcBef>
              <a:spcAft>
                <a:spcPts val="0"/>
              </a:spcAft>
              <a:buClr>
                <a:schemeClr val="dk1"/>
              </a:buClr>
              <a:buSzPts val="1800"/>
              <a:buFont typeface="Calibri"/>
              <a:buAutoNum type="arabicPeriod"/>
            </a:pPr>
            <a:r>
              <a:rPr lang="en-US"/>
              <a:t>Việc mua máy Ion Torrent phải kèm theo mua những hóa chất gì và những hóa chất đó dùng cho những bước nào?</a:t>
            </a:r>
            <a:endParaRPr/>
          </a:p>
          <a:p>
            <a:pPr indent="-342900" lvl="0" marL="342900" rtl="0" algn="just">
              <a:spcBef>
                <a:spcPts val="0"/>
              </a:spcBef>
              <a:spcAft>
                <a:spcPts val="0"/>
              </a:spcAft>
              <a:buClr>
                <a:schemeClr val="dk1"/>
              </a:buClr>
              <a:buSzPts val="1800"/>
              <a:buFont typeface="Calibri"/>
              <a:buAutoNum type="arabicPeriod"/>
            </a:pPr>
            <a:r>
              <a:rPr lang="en-US"/>
              <a:t>Việc mua máy Ion Torrent phải kèm theo mua máy tính phân tích bioinformatics luôn không? Nếu không mua thì có thể tự làm phân tích bioinformatics được không?</a:t>
            </a:r>
            <a:endParaRPr/>
          </a:p>
          <a:p>
            <a:pPr indent="-342900" lvl="0" marL="342900" rtl="0" algn="just">
              <a:spcBef>
                <a:spcPts val="0"/>
              </a:spcBef>
              <a:spcAft>
                <a:spcPts val="0"/>
              </a:spcAft>
              <a:buClr>
                <a:schemeClr val="dk1"/>
              </a:buClr>
              <a:buSzPts val="1800"/>
              <a:buFont typeface="Calibri"/>
              <a:buAutoNum type="arabicPeriod"/>
            </a:pPr>
            <a:r>
              <a:rPr lang="en-US"/>
              <a:t>Ion Torrent có máy cho lâm sàng không và sự chấp nhận kết quả xét nghiệm của Ion Torrent?</a:t>
            </a:r>
            <a:endParaRPr/>
          </a:p>
          <a:p>
            <a:pPr indent="-342900" lvl="0" marL="342900" rtl="0" algn="just">
              <a:spcBef>
                <a:spcPts val="0"/>
              </a:spcBef>
              <a:spcAft>
                <a:spcPts val="0"/>
              </a:spcAft>
              <a:buClr>
                <a:schemeClr val="dk1"/>
              </a:buClr>
              <a:buSzPts val="1800"/>
              <a:buFont typeface="Calibri"/>
              <a:buAutoNum type="arabicPeriod"/>
            </a:pPr>
            <a:r>
              <a:rPr lang="en-US"/>
              <a:t>Ion GeneStudio có cloud software như Basespace không? Nếu không thì có gì tương tự?</a:t>
            </a:r>
            <a:endParaRPr/>
          </a:p>
          <a:p>
            <a:pPr indent="-342900" lvl="0" marL="342900" rtl="0" algn="just">
              <a:spcBef>
                <a:spcPts val="0"/>
              </a:spcBef>
              <a:spcAft>
                <a:spcPts val="0"/>
              </a:spcAft>
              <a:buClr>
                <a:schemeClr val="dk1"/>
              </a:buClr>
              <a:buSzPts val="1800"/>
              <a:buFont typeface="Calibri"/>
              <a:buAutoNum type="arabicPeriod"/>
            </a:pPr>
            <a:r>
              <a:rPr lang="en-US"/>
              <a:t>Có software nào dành riêng cho lâm sàn?</a:t>
            </a:r>
            <a:endParaRPr/>
          </a:p>
          <a:p>
            <a:pPr indent="-342900" lvl="0" marL="342900" rtl="0" algn="just">
              <a:spcBef>
                <a:spcPts val="0"/>
              </a:spcBef>
              <a:spcAft>
                <a:spcPts val="0"/>
              </a:spcAft>
              <a:buClr>
                <a:schemeClr val="dk1"/>
              </a:buClr>
              <a:buSzPts val="1800"/>
              <a:buFont typeface="Calibri"/>
              <a:buAutoNum type="arabicPeriod"/>
            </a:pPr>
            <a:r>
              <a:rPr lang="en-US"/>
              <a:t> Phương pháp H+ chính xác như thế nào so với MGI và Illumina? Chứng minh ntn?</a:t>
            </a:r>
            <a:endParaRPr/>
          </a:p>
          <a:p>
            <a:pPr indent="-342900" lvl="0" marL="342900" rtl="0" algn="just">
              <a:spcBef>
                <a:spcPts val="0"/>
              </a:spcBef>
              <a:spcAft>
                <a:spcPts val="0"/>
              </a:spcAft>
              <a:buClr>
                <a:schemeClr val="dk1"/>
              </a:buClr>
              <a:buSzPts val="1800"/>
              <a:buFont typeface="Calibri"/>
              <a:buAutoNum type="arabicPeriod"/>
            </a:pPr>
            <a:r>
              <a:rPr lang="en-US"/>
              <a:t>duynhat le: cho e hỏi a phước là đối với hệ thống Ion Torrent mình có thể làm library riêng cho các tác nhân rồi pool mẫu vào chạy sequence nhiều tác nhân trong 1 chip dc không ạ</a:t>
            </a:r>
            <a:endParaRPr/>
          </a:p>
          <a:p>
            <a:pPr indent="-342900" lvl="0" marL="342900" rtl="0" algn="just">
              <a:spcBef>
                <a:spcPts val="0"/>
              </a:spcBef>
              <a:spcAft>
                <a:spcPts val="0"/>
              </a:spcAft>
              <a:buClr>
                <a:schemeClr val="dk1"/>
              </a:buClr>
              <a:buSzPts val="1800"/>
              <a:buFont typeface="Calibri"/>
              <a:buAutoNum type="arabicPeriod"/>
            </a:pPr>
            <a:r>
              <a:rPr lang="en-US"/>
              <a:t>Nguyễn Thị Lan Hương: (hỏi Phước) Cải tiến của thế hệ S5 so với Ion Torrent đời trước là gì? (đời cũ toàn làm tay, quá cực). Nếu mua máy thì việc phân tích kết quả hãng có training cho bên mua không?</a:t>
            </a:r>
            <a:endParaRPr/>
          </a:p>
          <a:p>
            <a:pPr indent="-342900" lvl="0" marL="342900" rtl="0" algn="just">
              <a:spcBef>
                <a:spcPts val="0"/>
              </a:spcBef>
              <a:spcAft>
                <a:spcPts val="0"/>
              </a:spcAft>
              <a:buClr>
                <a:schemeClr val="dk1"/>
              </a:buClr>
              <a:buSzPts val="1800"/>
              <a:buFont typeface="Calibri"/>
              <a:buAutoNum type="arabicPeriod"/>
            </a:pPr>
            <a:r>
              <a:rPr lang="en-US"/>
              <a:t>MIFOLAB (TS. Trương Huỳnh Anh Vũ): Cần phải xác nhận giá trị sử dụng phương pháp xác định target cụ thệ nào đó ạ...</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61"/>
          <p:cNvSpPr txBox="1"/>
          <p:nvPr>
            <p:ph type="title"/>
          </p:nvPr>
        </p:nvSpPr>
        <p:spPr>
          <a:xfrm>
            <a:off x="1447800" y="228600"/>
            <a:ext cx="7143750" cy="61976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Mix</a:t>
            </a:r>
            <a:endParaRPr/>
          </a:p>
        </p:txBody>
      </p:sp>
      <p:sp>
        <p:nvSpPr>
          <p:cNvPr id="1346" name="Google Shape;1346;p61"/>
          <p:cNvSpPr txBox="1"/>
          <p:nvPr>
            <p:ph idx="1" type="body"/>
          </p:nvPr>
        </p:nvSpPr>
        <p:spPr>
          <a:xfrm>
            <a:off x="533400" y="1309093"/>
            <a:ext cx="10972800" cy="5853708"/>
          </a:xfrm>
          <a:prstGeom prst="rect">
            <a:avLst/>
          </a:prstGeom>
          <a:noFill/>
          <a:ln>
            <a:noFill/>
          </a:ln>
        </p:spPr>
        <p:txBody>
          <a:bodyPr anchorCtr="0" anchor="t" bIns="0" lIns="0" spcFirstLastPara="1" rIns="0" wrap="square" tIns="0">
            <a:spAutoFit/>
          </a:bodyPr>
          <a:lstStyle/>
          <a:p>
            <a:pPr indent="-342900" lvl="0" marL="342900" rtl="0" algn="just">
              <a:spcBef>
                <a:spcPts val="0"/>
              </a:spcBef>
              <a:spcAft>
                <a:spcPts val="0"/>
              </a:spcAft>
              <a:buClr>
                <a:schemeClr val="dk1"/>
              </a:buClr>
              <a:buSzPts val="2000"/>
              <a:buFont typeface="Calibri"/>
              <a:buAutoNum type="arabicPeriod"/>
            </a:pPr>
            <a:r>
              <a:rPr lang="en-US" sz="2000"/>
              <a:t>Trần Gia Huy: Đề tài của em cần giải trình tự Whole Genome Sequencing ở thực vật (đã có draft genome trên ncbi) Xin hỏi sử dung công nghệ nào của NGS là tối ưu nhất? Xin cảm ơn.</a:t>
            </a:r>
            <a:endParaRPr/>
          </a:p>
          <a:p>
            <a:pPr indent="-342900" lvl="0" marL="342900" rtl="0" algn="just">
              <a:spcBef>
                <a:spcPts val="0"/>
              </a:spcBef>
              <a:spcAft>
                <a:spcPts val="0"/>
              </a:spcAft>
              <a:buClr>
                <a:schemeClr val="dk1"/>
              </a:buClr>
              <a:buSzPts val="2000"/>
              <a:buFont typeface="Calibri"/>
              <a:buAutoNum type="arabicPeriod"/>
            </a:pPr>
            <a:r>
              <a:rPr lang="en-US" sz="2000"/>
              <a:t>Tô Thị Thùy Ninh: E muốn hỏi về việc Ứng dụng của NGS trong sàng lọc NIPT ạ, trong quá trình sàng lọc bất thường NST 13,18,21 thì theo e được biết Down(+) trong NIPT độ tin cậy sẽ cao hơn so với trisomy13,18(+) thì sự khác biệt ở đây là do đâu ạ?</a:t>
            </a:r>
            <a:endParaRPr/>
          </a:p>
          <a:p>
            <a:pPr indent="-342900" lvl="0" marL="342900" rtl="0" algn="just">
              <a:spcBef>
                <a:spcPts val="0"/>
              </a:spcBef>
              <a:spcAft>
                <a:spcPts val="0"/>
              </a:spcAft>
              <a:buClr>
                <a:schemeClr val="dk1"/>
              </a:buClr>
              <a:buSzPts val="2000"/>
              <a:buFont typeface="Calibri"/>
              <a:buAutoNum type="arabicPeriod"/>
            </a:pPr>
            <a:r>
              <a:rPr lang="en-US" sz="2000"/>
              <a:t>Nhung trả lời: Hi bạn, với hệ thống ILMN thì riêng với NIPT thì server phân tích cùng pipeline phân tích đều được nghiên cứu trên lâm sàng và có IVD. Độ tin cậy của các NST ko có sự quá khác biệt đâu ạ! Ngoài ra với giải pháp mới của ILMN là VeriSeq NIPT v2 thì là phát hiện toàn bộ bất thường số lượng trên tất cả các NST và các vi mất đoạn &gt; 7Mb ạ</a:t>
            </a:r>
            <a:endParaRPr/>
          </a:p>
          <a:p>
            <a:pPr indent="-342900" lvl="0" marL="342900" rtl="0" algn="just">
              <a:spcBef>
                <a:spcPts val="0"/>
              </a:spcBef>
              <a:spcAft>
                <a:spcPts val="0"/>
              </a:spcAft>
              <a:buClr>
                <a:schemeClr val="dk1"/>
              </a:buClr>
              <a:buSzPts val="2000"/>
              <a:buFont typeface="Calibri"/>
              <a:buAutoNum type="arabicPeriod"/>
            </a:pPr>
            <a:r>
              <a:rPr lang="en-US" sz="2000"/>
              <a:t>Nguyễn Phương: Novaseq và máy MGI này là 2 máy giống chức năng nhau hay riêng biệt ạ</a:t>
            </a:r>
            <a:endParaRPr/>
          </a:p>
          <a:p>
            <a:pPr indent="-342900" lvl="0" marL="342900" rtl="0" algn="just">
              <a:spcBef>
                <a:spcPts val="0"/>
              </a:spcBef>
              <a:spcAft>
                <a:spcPts val="0"/>
              </a:spcAft>
              <a:buClr>
                <a:schemeClr val="dk1"/>
              </a:buClr>
              <a:buSzPts val="2000"/>
              <a:buFont typeface="Calibri"/>
              <a:buAutoNum type="arabicPeriod"/>
            </a:pPr>
            <a:r>
              <a:rPr lang="en-US" sz="2000"/>
              <a:t>Tiến Vương Quang: Thưa thầy Lợi, với kinh nghiệm phân tích tin sinh của thầy thì thầy có thể chia sẻ những suy nghĩ, đánh giá / so sánh của thầy về chất lượng đầu ra của các hệ máy giải trình tự từ các hãng khác nhau không ạ?</a:t>
            </a:r>
            <a:endParaRPr/>
          </a:p>
          <a:p>
            <a:pPr indent="-342900" lvl="0" marL="342900" rtl="0" algn="just">
              <a:spcBef>
                <a:spcPts val="0"/>
              </a:spcBef>
              <a:spcAft>
                <a:spcPts val="0"/>
              </a:spcAft>
              <a:buClr>
                <a:schemeClr val="dk1"/>
              </a:buClr>
              <a:buSzPts val="2000"/>
              <a:buFont typeface="Calibri"/>
              <a:buAutoNum type="arabicPeriod"/>
            </a:pPr>
            <a:r>
              <a:rPr lang="en-US" sz="2000"/>
              <a:t>Vy Nguyễn: Em muốn biết thêm về Parse Biosciences được không ạ? Coverage? Depth? Số lượng cells load được mỗi đợt chạy? Cost per cell? Nguyên lý hoạt động? Đặc trưng so với các dòng máy khác của 10X, Smart-seq2? (https://www.youtube.com/watch?v=pVyZvX8N5ww&amp;list=PLXtgXP89Tyn_N5HAs-SWgbMKr_iOIhYrw)</a:t>
            </a:r>
            <a:endParaRPr/>
          </a:p>
          <a:p>
            <a:pPr indent="-215900" lvl="0" marL="342900" rtl="0" algn="just">
              <a:spcBef>
                <a:spcPts val="0"/>
              </a:spcBef>
              <a:spcAft>
                <a:spcPts val="0"/>
              </a:spcAft>
              <a:buClr>
                <a:schemeClr val="dk1"/>
              </a:buClr>
              <a:buSzPts val="2000"/>
              <a:buFont typeface="Calibri"/>
              <a:buNone/>
            </a:pPr>
            <a:r>
              <a:t/>
            </a:r>
            <a:endParaRPr sz="2000"/>
          </a:p>
          <a:p>
            <a:pPr indent="-215900" lvl="0" marL="342900" rtl="0" algn="just">
              <a:spcBef>
                <a:spcPts val="0"/>
              </a:spcBef>
              <a:spcAft>
                <a:spcPts val="0"/>
              </a:spcAft>
              <a:buClr>
                <a:schemeClr val="dk1"/>
              </a:buClr>
              <a:buSzPts val="2000"/>
              <a:buFont typeface="Calibri"/>
              <a:buNone/>
            </a:pPr>
            <a:r>
              <a:t/>
            </a:r>
            <a:endParaRPr sz="2000"/>
          </a:p>
          <a:p>
            <a:pPr indent="-215900" lvl="0" marL="342900" rtl="0" algn="just">
              <a:spcBef>
                <a:spcPts val="0"/>
              </a:spcBef>
              <a:spcAft>
                <a:spcPts val="0"/>
              </a:spcAft>
              <a:buClr>
                <a:schemeClr val="dk1"/>
              </a:buClr>
              <a:buSzPts val="2000"/>
              <a:buFont typeface="Calibri"/>
              <a:buNone/>
            </a:pPr>
            <a:r>
              <a:t/>
            </a:r>
            <a:endParaRPr sz="2000"/>
          </a:p>
          <a:p>
            <a:pPr indent="-215900" lvl="0" marL="342900" rtl="0" algn="just">
              <a:spcBef>
                <a:spcPts val="0"/>
              </a:spcBef>
              <a:spcAft>
                <a:spcPts val="0"/>
              </a:spcAft>
              <a:buClr>
                <a:schemeClr val="dk1"/>
              </a:buClr>
              <a:buSzPts val="2000"/>
              <a:buFont typeface="Calibri"/>
              <a:buNone/>
            </a:pPr>
            <a:r>
              <a:t/>
            </a:r>
            <a:endParaRPr sz="2000"/>
          </a:p>
          <a:p>
            <a:pPr indent="-215900" lvl="0" marL="342900" rtl="0" algn="just">
              <a:spcBef>
                <a:spcPts val="0"/>
              </a:spcBef>
              <a:spcAft>
                <a:spcPts val="0"/>
              </a:spcAft>
              <a:buClr>
                <a:schemeClr val="dk1"/>
              </a:buClr>
              <a:buSzPts val="2000"/>
              <a:buFont typeface="Calibri"/>
              <a:buNone/>
            </a:pPr>
            <a:r>
              <a:t/>
            </a:r>
            <a:endParaRPr sz="20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sp>
        <p:nvSpPr>
          <p:cNvPr id="1351" name="Google Shape;1351;p62"/>
          <p:cNvSpPr txBox="1"/>
          <p:nvPr>
            <p:ph type="title"/>
          </p:nvPr>
        </p:nvSpPr>
        <p:spPr>
          <a:xfrm>
            <a:off x="1447800" y="228600"/>
            <a:ext cx="7143750" cy="61976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lang="en-US"/>
              <a:t>Mix</a:t>
            </a:r>
            <a:endParaRPr/>
          </a:p>
        </p:txBody>
      </p:sp>
      <p:sp>
        <p:nvSpPr>
          <p:cNvPr id="1352" name="Google Shape;1352;p62"/>
          <p:cNvSpPr txBox="1"/>
          <p:nvPr>
            <p:ph idx="1" type="body"/>
          </p:nvPr>
        </p:nvSpPr>
        <p:spPr>
          <a:xfrm>
            <a:off x="533400" y="1309093"/>
            <a:ext cx="10972800" cy="3693319"/>
          </a:xfrm>
          <a:prstGeom prst="rect">
            <a:avLst/>
          </a:prstGeom>
          <a:noFill/>
          <a:ln>
            <a:noFill/>
          </a:ln>
        </p:spPr>
        <p:txBody>
          <a:bodyPr anchorCtr="0" anchor="t" bIns="0" lIns="0" spcFirstLastPara="1" rIns="0" wrap="square" tIns="0">
            <a:spAutoFit/>
          </a:bodyPr>
          <a:lstStyle/>
          <a:p>
            <a:pPr indent="-342900" lvl="0" marL="342900" rtl="0" algn="just">
              <a:spcBef>
                <a:spcPts val="0"/>
              </a:spcBef>
              <a:spcAft>
                <a:spcPts val="0"/>
              </a:spcAft>
              <a:buClr>
                <a:srgbClr val="0F0F0F"/>
              </a:buClr>
              <a:buSzPts val="2000"/>
              <a:buFont typeface="Roboto"/>
              <a:buAutoNum type="arabicPeriod"/>
            </a:pPr>
            <a:r>
              <a:rPr b="0" i="0" lang="en-US" sz="2000">
                <a:solidFill>
                  <a:srgbClr val="0F0F0F"/>
                </a:solidFill>
                <a:latin typeface="Roboto"/>
                <a:ea typeface="Roboto"/>
                <a:cs typeface="Roboto"/>
                <a:sym typeface="Roboto"/>
              </a:rPr>
              <a:t>Oanh Pham: Dạ cho em hỏi trong trường hợp nào thì kết quả NGS cần được confirm lại bằng Sanger ạ?</a:t>
            </a:r>
            <a:endParaRPr/>
          </a:p>
          <a:p>
            <a:pPr indent="-342900" lvl="0" marL="342900" rtl="0" algn="just">
              <a:spcBef>
                <a:spcPts val="0"/>
              </a:spcBef>
              <a:spcAft>
                <a:spcPts val="0"/>
              </a:spcAft>
              <a:buClr>
                <a:srgbClr val="0F0F0F"/>
              </a:buClr>
              <a:buSzPts val="2000"/>
              <a:buFont typeface="Roboto"/>
              <a:buAutoNum type="arabicPeriod"/>
            </a:pPr>
            <a:r>
              <a:rPr lang="en-US" sz="2000">
                <a:solidFill>
                  <a:srgbClr val="0F0F0F"/>
                </a:solidFill>
                <a:latin typeface="Roboto"/>
                <a:ea typeface="Roboto"/>
                <a:cs typeface="Roboto"/>
                <a:sym typeface="Roboto"/>
              </a:rPr>
              <a:t>Quynh Nhu Nguyen: Em Xin hỏi lý thuyết cơ bản; Từ kết quả của các máy, minh sẽ có trình tự 1 sợi đơn DNA. Vậy tại sao trong file FASTA lại có read1 và read2. 2 cái read này từ đâu mà có?</a:t>
            </a:r>
            <a:endParaRPr/>
          </a:p>
          <a:p>
            <a:pPr indent="-342900" lvl="0" marL="342900" rtl="0" algn="just">
              <a:spcBef>
                <a:spcPts val="0"/>
              </a:spcBef>
              <a:spcAft>
                <a:spcPts val="0"/>
              </a:spcAft>
              <a:buClr>
                <a:srgbClr val="0F0F0F"/>
              </a:buClr>
              <a:buSzPts val="2000"/>
              <a:buFont typeface="Roboto"/>
              <a:buAutoNum type="arabicPeriod"/>
            </a:pPr>
            <a:r>
              <a:rPr lang="en-US" sz="2000">
                <a:solidFill>
                  <a:srgbClr val="0F0F0F"/>
                </a:solidFill>
                <a:latin typeface="Roboto"/>
                <a:ea typeface="Roboto"/>
                <a:cs typeface="Roboto"/>
                <a:sym typeface="Roboto"/>
              </a:rPr>
              <a:t>Xin hỏi anh Lợi là có thể dùng NGS data từ mẫu của 2 genotype khác nhau của cùng 1 loài để làm assembly hay không?</a:t>
            </a:r>
            <a:endParaRPr/>
          </a:p>
          <a:p>
            <a:pPr indent="-215900" lvl="0" marL="342900" rtl="0" algn="just">
              <a:spcBef>
                <a:spcPts val="0"/>
              </a:spcBef>
              <a:spcAft>
                <a:spcPts val="0"/>
              </a:spcAft>
              <a:buClr>
                <a:schemeClr val="dk1"/>
              </a:buClr>
              <a:buSzPts val="2000"/>
              <a:buFont typeface="Calibri"/>
              <a:buNone/>
            </a:pPr>
            <a:r>
              <a:t/>
            </a:r>
            <a:endParaRPr sz="2000">
              <a:solidFill>
                <a:srgbClr val="0F0F0F"/>
              </a:solidFill>
              <a:latin typeface="Roboto"/>
              <a:ea typeface="Roboto"/>
              <a:cs typeface="Roboto"/>
              <a:sym typeface="Roboto"/>
            </a:endParaRPr>
          </a:p>
          <a:p>
            <a:pPr indent="-215900" lvl="0" marL="342900" rtl="0" algn="just">
              <a:spcBef>
                <a:spcPts val="0"/>
              </a:spcBef>
              <a:spcAft>
                <a:spcPts val="0"/>
              </a:spcAft>
              <a:buClr>
                <a:schemeClr val="dk1"/>
              </a:buClr>
              <a:buSzPts val="2000"/>
              <a:buFont typeface="Calibri"/>
              <a:buNone/>
            </a:pPr>
            <a:r>
              <a:t/>
            </a:r>
            <a:endParaRPr sz="2000"/>
          </a:p>
          <a:p>
            <a:pPr indent="-215900" lvl="0" marL="342900" rtl="0" algn="just">
              <a:spcBef>
                <a:spcPts val="0"/>
              </a:spcBef>
              <a:spcAft>
                <a:spcPts val="0"/>
              </a:spcAft>
              <a:buClr>
                <a:schemeClr val="dk1"/>
              </a:buClr>
              <a:buSzPts val="2000"/>
              <a:buFont typeface="Calibri"/>
              <a:buNone/>
            </a:pPr>
            <a:r>
              <a:t/>
            </a:r>
            <a:endParaRPr sz="2000"/>
          </a:p>
          <a:p>
            <a:pPr indent="-215900" lvl="0" marL="342900" rtl="0" algn="just">
              <a:spcBef>
                <a:spcPts val="0"/>
              </a:spcBef>
              <a:spcAft>
                <a:spcPts val="0"/>
              </a:spcAft>
              <a:buClr>
                <a:schemeClr val="dk1"/>
              </a:buClr>
              <a:buSzPts val="2000"/>
              <a:buFont typeface="Calibri"/>
              <a:buNone/>
            </a:pPr>
            <a:r>
              <a:t/>
            </a:r>
            <a:endParaRPr sz="2000"/>
          </a:p>
          <a:p>
            <a:pPr indent="-215900" lvl="0" marL="342900" rtl="0" algn="just">
              <a:spcBef>
                <a:spcPts val="0"/>
              </a:spcBef>
              <a:spcAft>
                <a:spcPts val="0"/>
              </a:spcAft>
              <a:buClr>
                <a:schemeClr val="dk1"/>
              </a:buClr>
              <a:buSzPts val="2000"/>
              <a:buFont typeface="Calibri"/>
              <a:buNone/>
            </a:pPr>
            <a:r>
              <a:t/>
            </a:r>
            <a:endParaRPr sz="2000"/>
          </a:p>
          <a:p>
            <a:pPr indent="-215900" lvl="0" marL="342900" rtl="0" algn="just">
              <a:spcBef>
                <a:spcPts val="0"/>
              </a:spcBef>
              <a:spcAft>
                <a:spcPts val="0"/>
              </a:spcAft>
              <a:buClr>
                <a:schemeClr val="dk1"/>
              </a:buClr>
              <a:buSzPts val="2000"/>
              <a:buFont typeface="Calibri"/>
              <a:buNone/>
            </a:pPr>
            <a:r>
              <a:t/>
            </a:r>
            <a:endParaRPr sz="2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7"/>
          <p:cNvSpPr txBox="1"/>
          <p:nvPr>
            <p:ph type="title"/>
          </p:nvPr>
        </p:nvSpPr>
        <p:spPr>
          <a:xfrm>
            <a:off x="684531" y="563245"/>
            <a:ext cx="10515600" cy="565150"/>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US" sz="3600"/>
              <a:t>Example of heart disease</a:t>
            </a:r>
            <a:endParaRPr/>
          </a:p>
        </p:txBody>
      </p:sp>
      <p:sp>
        <p:nvSpPr>
          <p:cNvPr id="102" name="Google Shape;102;p7"/>
          <p:cNvSpPr txBox="1"/>
          <p:nvPr/>
        </p:nvSpPr>
        <p:spPr>
          <a:xfrm>
            <a:off x="206376" y="7022465"/>
            <a:ext cx="10993755" cy="245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dk1"/>
                </a:solidFill>
                <a:latin typeface="Calibri"/>
                <a:ea typeface="Calibri"/>
                <a:cs typeface="Calibri"/>
                <a:sym typeface="Calibri"/>
              </a:rPr>
              <a:t>https://www.yourgenome.org/stories/genome-wide-association-studies</a:t>
            </a:r>
            <a:endParaRPr/>
          </a:p>
        </p:txBody>
      </p:sp>
      <p:pic>
        <p:nvPicPr>
          <p:cNvPr id="103" name="Google Shape;103;p7"/>
          <p:cNvPicPr preferRelativeResize="0"/>
          <p:nvPr/>
        </p:nvPicPr>
        <p:blipFill rotWithShape="1">
          <a:blip r:embed="rId3">
            <a:alphaModFix/>
          </a:blip>
          <a:srcRect b="0" l="0" r="0" t="0"/>
          <a:stretch/>
        </p:blipFill>
        <p:spPr>
          <a:xfrm>
            <a:off x="1421766" y="1238250"/>
            <a:ext cx="9481185" cy="56883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8"/>
          <p:cNvPicPr preferRelativeResize="0"/>
          <p:nvPr>
            <p:ph idx="1" type="body"/>
          </p:nvPr>
        </p:nvPicPr>
        <p:blipFill rotWithShape="1">
          <a:blip r:embed="rId3">
            <a:alphaModFix/>
          </a:blip>
          <a:srcRect b="0" l="0" r="0" t="0"/>
          <a:stretch/>
        </p:blipFill>
        <p:spPr>
          <a:xfrm>
            <a:off x="710566" y="1009650"/>
            <a:ext cx="10912475" cy="54800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9"/>
          <p:cNvSpPr txBox="1"/>
          <p:nvPr>
            <p:ph type="title"/>
          </p:nvPr>
        </p:nvSpPr>
        <p:spPr>
          <a:xfrm>
            <a:off x="837565" y="687388"/>
            <a:ext cx="10515600" cy="1325563"/>
          </a:xfrm>
          <a:prstGeom prst="rect">
            <a:avLst/>
          </a:prstGeom>
          <a:noFill/>
          <a:ln>
            <a:noFill/>
          </a:ln>
        </p:spPr>
        <p:txBody>
          <a:bodyPr anchorCtr="0" anchor="t" bIns="0" lIns="0" spcFirstLastPara="1" rIns="0" wrap="square" tIns="0">
            <a:noAutofit/>
          </a:bodyPr>
          <a:lstStyle/>
          <a:p>
            <a:pPr indent="0" lvl="0" marL="0" rtl="0" algn="ctr">
              <a:spcBef>
                <a:spcPts val="0"/>
              </a:spcBef>
              <a:spcAft>
                <a:spcPts val="0"/>
              </a:spcAft>
              <a:buNone/>
            </a:pPr>
            <a:r>
              <a:rPr lang="en-US" sz="3200"/>
              <a:t>Whole genome sequencing (WGS), Whole Exome Sequencing (WES) and Target Sequencing with NGS</a:t>
            </a:r>
            <a:endParaRPr/>
          </a:p>
        </p:txBody>
      </p:sp>
      <p:pic>
        <p:nvPicPr>
          <p:cNvPr id="114" name="Google Shape;114;p9"/>
          <p:cNvPicPr preferRelativeResize="0"/>
          <p:nvPr>
            <p:ph idx="1" type="body"/>
          </p:nvPr>
        </p:nvPicPr>
        <p:blipFill rotWithShape="1">
          <a:blip r:embed="rId3">
            <a:alphaModFix/>
          </a:blip>
          <a:srcRect b="0" l="0" r="0" t="0"/>
          <a:stretch/>
        </p:blipFill>
        <p:spPr>
          <a:xfrm>
            <a:off x="4038600" y="2275206"/>
            <a:ext cx="4286250" cy="1933575"/>
          </a:xfrm>
          <a:prstGeom prst="rect">
            <a:avLst/>
          </a:prstGeom>
          <a:noFill/>
          <a:ln>
            <a:noFill/>
          </a:ln>
        </p:spPr>
      </p:pic>
      <p:sp>
        <p:nvSpPr>
          <p:cNvPr id="115" name="Google Shape;115;p9"/>
          <p:cNvSpPr txBox="1"/>
          <p:nvPr/>
        </p:nvSpPr>
        <p:spPr>
          <a:xfrm>
            <a:off x="363220" y="6835776"/>
            <a:ext cx="5873750" cy="30670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https://online.stat.psu.edu/stat555/node/106/</a:t>
            </a:r>
            <a:endParaRPr/>
          </a:p>
        </p:txBody>
      </p:sp>
      <p:pic>
        <p:nvPicPr>
          <p:cNvPr id="116" name="Google Shape;116;p9"/>
          <p:cNvPicPr preferRelativeResize="0"/>
          <p:nvPr/>
        </p:nvPicPr>
        <p:blipFill rotWithShape="1">
          <a:blip r:embed="rId4">
            <a:alphaModFix/>
          </a:blip>
          <a:srcRect b="0" l="0" r="0" t="0"/>
          <a:stretch/>
        </p:blipFill>
        <p:spPr>
          <a:xfrm>
            <a:off x="3223261" y="4538345"/>
            <a:ext cx="5744845" cy="2147570"/>
          </a:xfrm>
          <a:prstGeom prst="rect">
            <a:avLst/>
          </a:prstGeom>
          <a:noFill/>
          <a:ln>
            <a:noFill/>
          </a:ln>
        </p:spPr>
      </p:pic>
      <p:sp>
        <p:nvSpPr>
          <p:cNvPr id="117" name="Google Shape;117;p9"/>
          <p:cNvSpPr/>
          <p:nvPr/>
        </p:nvSpPr>
        <p:spPr>
          <a:xfrm>
            <a:off x="3757930" y="2087880"/>
            <a:ext cx="4674870" cy="2307590"/>
          </a:xfrm>
          <a:prstGeom prst="rect">
            <a:avLst/>
          </a:prstGeom>
          <a:noFill/>
          <a:ln cap="flat" cmpd="sng" w="28575">
            <a:solidFill>
              <a:srgbClr val="395E8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9"/>
          <p:cNvSpPr txBox="1"/>
          <p:nvPr/>
        </p:nvSpPr>
        <p:spPr>
          <a:xfrm>
            <a:off x="736601" y="3057525"/>
            <a:ext cx="209613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One individual</a:t>
            </a:r>
            <a:endParaRPr/>
          </a:p>
        </p:txBody>
      </p:sp>
      <p:sp>
        <p:nvSpPr>
          <p:cNvPr id="119" name="Google Shape;119;p9"/>
          <p:cNvSpPr txBox="1"/>
          <p:nvPr/>
        </p:nvSpPr>
        <p:spPr>
          <a:xfrm>
            <a:off x="736601" y="5427980"/>
            <a:ext cx="2096135" cy="368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Multi individual</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2021-10-25T22:10:35Z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